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media/image1.png" ContentType="image/png"/>
  <Override PartName="/ppt/media/image2.png" ContentType="image/pn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9.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presProps.xml" ContentType="application/vnd.openxmlformats-officedocument.presentationml.presPro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9144000" cy="6858000"/>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29" name="PlaceHolder 2"/>
          <p:cNvSpPr>
            <a:spLocks noGrp="1"/>
          </p:cNvSpPr>
          <p:nvPr>
            <p:ph/>
          </p:nvPr>
        </p:nvSpPr>
        <p:spPr>
          <a:xfrm>
            <a:off x="457200" y="1604520"/>
            <a:ext cx="822924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30" name="PlaceHolder 3"/>
          <p:cNvSpPr>
            <a:spLocks noGrp="1"/>
          </p:cNvSpPr>
          <p:nvPr>
            <p:ph/>
          </p:nvPr>
        </p:nvSpPr>
        <p:spPr>
          <a:xfrm>
            <a:off x="457200" y="3682080"/>
            <a:ext cx="822924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32" name="PlaceHolder 2"/>
          <p:cNvSpPr>
            <a:spLocks noGrp="1"/>
          </p:cNvSpPr>
          <p:nvPr>
            <p:ph/>
          </p:nvPr>
        </p:nvSpPr>
        <p:spPr>
          <a:xfrm>
            <a:off x="457200" y="160452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33" name="PlaceHolder 3"/>
          <p:cNvSpPr>
            <a:spLocks noGrp="1"/>
          </p:cNvSpPr>
          <p:nvPr>
            <p:ph/>
          </p:nvPr>
        </p:nvSpPr>
        <p:spPr>
          <a:xfrm>
            <a:off x="4674240" y="160452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34" name="PlaceHolder 4"/>
          <p:cNvSpPr>
            <a:spLocks noGrp="1"/>
          </p:cNvSpPr>
          <p:nvPr>
            <p:ph/>
          </p:nvPr>
        </p:nvSpPr>
        <p:spPr>
          <a:xfrm>
            <a:off x="457200" y="368208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35" name="PlaceHolder 5"/>
          <p:cNvSpPr>
            <a:spLocks noGrp="1"/>
          </p:cNvSpPr>
          <p:nvPr>
            <p:ph/>
          </p:nvPr>
        </p:nvSpPr>
        <p:spPr>
          <a:xfrm>
            <a:off x="4674240" y="368208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6"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37" name="PlaceHolder 2"/>
          <p:cNvSpPr>
            <a:spLocks noGrp="1"/>
          </p:cNvSpPr>
          <p:nvPr>
            <p:ph/>
          </p:nvPr>
        </p:nvSpPr>
        <p:spPr>
          <a:xfrm>
            <a:off x="457200" y="1604520"/>
            <a:ext cx="26496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38" name="PlaceHolder 3"/>
          <p:cNvSpPr>
            <a:spLocks noGrp="1"/>
          </p:cNvSpPr>
          <p:nvPr>
            <p:ph/>
          </p:nvPr>
        </p:nvSpPr>
        <p:spPr>
          <a:xfrm>
            <a:off x="3239640" y="1604520"/>
            <a:ext cx="26496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39" name="PlaceHolder 4"/>
          <p:cNvSpPr>
            <a:spLocks noGrp="1"/>
          </p:cNvSpPr>
          <p:nvPr>
            <p:ph/>
          </p:nvPr>
        </p:nvSpPr>
        <p:spPr>
          <a:xfrm>
            <a:off x="6022080" y="1604520"/>
            <a:ext cx="26496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40" name="PlaceHolder 5"/>
          <p:cNvSpPr>
            <a:spLocks noGrp="1"/>
          </p:cNvSpPr>
          <p:nvPr>
            <p:ph/>
          </p:nvPr>
        </p:nvSpPr>
        <p:spPr>
          <a:xfrm>
            <a:off x="457200" y="3682080"/>
            <a:ext cx="26496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41" name="PlaceHolder 6"/>
          <p:cNvSpPr>
            <a:spLocks noGrp="1"/>
          </p:cNvSpPr>
          <p:nvPr>
            <p:ph/>
          </p:nvPr>
        </p:nvSpPr>
        <p:spPr>
          <a:xfrm>
            <a:off x="3239640" y="3682080"/>
            <a:ext cx="26496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42" name="PlaceHolder 7"/>
          <p:cNvSpPr>
            <a:spLocks noGrp="1"/>
          </p:cNvSpPr>
          <p:nvPr>
            <p:ph/>
          </p:nvPr>
        </p:nvSpPr>
        <p:spPr>
          <a:xfrm>
            <a:off x="6022080" y="3682080"/>
            <a:ext cx="26496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0"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51" name="PlaceHolder 2"/>
          <p:cNvSpPr>
            <a:spLocks noGrp="1"/>
          </p:cNvSpPr>
          <p:nvPr>
            <p:ph type="subTitle"/>
          </p:nvPr>
        </p:nvSpPr>
        <p:spPr>
          <a:xfrm>
            <a:off x="457200" y="1604520"/>
            <a:ext cx="8229240" cy="3977280"/>
          </a:xfrm>
          <a:prstGeom prst="rect">
            <a:avLst/>
          </a:prstGeom>
          <a:noFill/>
          <a:ln w="0">
            <a:noFill/>
          </a:ln>
        </p:spPr>
        <p:txBody>
          <a:bodyPr lIns="0" rIns="0" tIns="0" bIns="0" anchor="ctr">
            <a:noAutofit/>
          </a:bodyPr>
          <a:p>
            <a:pPr indent="0" algn="ctr">
              <a:buNone/>
            </a:pPr>
            <a:endParaRPr b="0" lang="fr-FR"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53" name="PlaceHolder 2"/>
          <p:cNvSpPr>
            <a:spLocks noGrp="1"/>
          </p:cNvSpPr>
          <p:nvPr>
            <p:ph/>
          </p:nvPr>
        </p:nvSpPr>
        <p:spPr>
          <a:xfrm>
            <a:off x="457200" y="1604520"/>
            <a:ext cx="8229240" cy="397728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55" name="PlaceHolder 2"/>
          <p:cNvSpPr>
            <a:spLocks noGrp="1"/>
          </p:cNvSpPr>
          <p:nvPr>
            <p:ph/>
          </p:nvPr>
        </p:nvSpPr>
        <p:spPr>
          <a:xfrm>
            <a:off x="457200" y="1604520"/>
            <a:ext cx="4015800" cy="397728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56" name="PlaceHolder 3"/>
          <p:cNvSpPr>
            <a:spLocks noGrp="1"/>
          </p:cNvSpPr>
          <p:nvPr>
            <p:ph/>
          </p:nvPr>
        </p:nvSpPr>
        <p:spPr>
          <a:xfrm>
            <a:off x="4674240" y="1604520"/>
            <a:ext cx="4015800" cy="397728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7"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8" name="PlaceHolder 1"/>
          <p:cNvSpPr>
            <a:spLocks noGrp="1"/>
          </p:cNvSpPr>
          <p:nvPr>
            <p:ph type="subTitle"/>
          </p:nvPr>
        </p:nvSpPr>
        <p:spPr>
          <a:xfrm>
            <a:off x="457200" y="273600"/>
            <a:ext cx="8229240" cy="5307840"/>
          </a:xfrm>
          <a:prstGeom prst="rect">
            <a:avLst/>
          </a:prstGeom>
          <a:noFill/>
          <a:ln w="0">
            <a:noFill/>
          </a:ln>
        </p:spPr>
        <p:txBody>
          <a:bodyPr lIns="0" rIns="0" tIns="0" bIns="0" anchor="ctr">
            <a:noAutofit/>
          </a:bodyPr>
          <a:p>
            <a:pPr algn="ctr"/>
            <a:endParaRPr b="0" lang="fr-FR"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60" name="PlaceHolder 2"/>
          <p:cNvSpPr>
            <a:spLocks noGrp="1"/>
          </p:cNvSpPr>
          <p:nvPr>
            <p:ph/>
          </p:nvPr>
        </p:nvSpPr>
        <p:spPr>
          <a:xfrm>
            <a:off x="457200" y="160452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61" name="PlaceHolder 3"/>
          <p:cNvSpPr>
            <a:spLocks noGrp="1"/>
          </p:cNvSpPr>
          <p:nvPr>
            <p:ph/>
          </p:nvPr>
        </p:nvSpPr>
        <p:spPr>
          <a:xfrm>
            <a:off x="4674240" y="1604520"/>
            <a:ext cx="4015800" cy="397728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62" name="PlaceHolder 4"/>
          <p:cNvSpPr>
            <a:spLocks noGrp="1"/>
          </p:cNvSpPr>
          <p:nvPr>
            <p:ph/>
          </p:nvPr>
        </p:nvSpPr>
        <p:spPr>
          <a:xfrm>
            <a:off x="457200" y="368208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8" name="PlaceHolder 2"/>
          <p:cNvSpPr>
            <a:spLocks noGrp="1"/>
          </p:cNvSpPr>
          <p:nvPr>
            <p:ph type="subTitle"/>
          </p:nvPr>
        </p:nvSpPr>
        <p:spPr>
          <a:xfrm>
            <a:off x="457200" y="1604520"/>
            <a:ext cx="8229240" cy="3977280"/>
          </a:xfrm>
          <a:prstGeom prst="rect">
            <a:avLst/>
          </a:prstGeom>
          <a:noFill/>
          <a:ln w="0">
            <a:noFill/>
          </a:ln>
        </p:spPr>
        <p:txBody>
          <a:bodyPr lIns="0" rIns="0" tIns="0" bIns="0" anchor="ctr">
            <a:noAutofit/>
          </a:bodyPr>
          <a:p>
            <a:pPr indent="0" algn="ctr">
              <a:buNone/>
            </a:pPr>
            <a:endParaRPr b="0" lang="fr-FR"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64" name="PlaceHolder 2"/>
          <p:cNvSpPr>
            <a:spLocks noGrp="1"/>
          </p:cNvSpPr>
          <p:nvPr>
            <p:ph/>
          </p:nvPr>
        </p:nvSpPr>
        <p:spPr>
          <a:xfrm>
            <a:off x="457200" y="1604520"/>
            <a:ext cx="4015800" cy="397728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65" name="PlaceHolder 3"/>
          <p:cNvSpPr>
            <a:spLocks noGrp="1"/>
          </p:cNvSpPr>
          <p:nvPr>
            <p:ph/>
          </p:nvPr>
        </p:nvSpPr>
        <p:spPr>
          <a:xfrm>
            <a:off x="4674240" y="160452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66" name="PlaceHolder 4"/>
          <p:cNvSpPr>
            <a:spLocks noGrp="1"/>
          </p:cNvSpPr>
          <p:nvPr>
            <p:ph/>
          </p:nvPr>
        </p:nvSpPr>
        <p:spPr>
          <a:xfrm>
            <a:off x="4674240" y="368208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68" name="PlaceHolder 2"/>
          <p:cNvSpPr>
            <a:spLocks noGrp="1"/>
          </p:cNvSpPr>
          <p:nvPr>
            <p:ph/>
          </p:nvPr>
        </p:nvSpPr>
        <p:spPr>
          <a:xfrm>
            <a:off x="457200" y="160452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69" name="PlaceHolder 3"/>
          <p:cNvSpPr>
            <a:spLocks noGrp="1"/>
          </p:cNvSpPr>
          <p:nvPr>
            <p:ph/>
          </p:nvPr>
        </p:nvSpPr>
        <p:spPr>
          <a:xfrm>
            <a:off x="4674240" y="160452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70" name="PlaceHolder 4"/>
          <p:cNvSpPr>
            <a:spLocks noGrp="1"/>
          </p:cNvSpPr>
          <p:nvPr>
            <p:ph/>
          </p:nvPr>
        </p:nvSpPr>
        <p:spPr>
          <a:xfrm>
            <a:off x="457200" y="3682080"/>
            <a:ext cx="822924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72" name="PlaceHolder 2"/>
          <p:cNvSpPr>
            <a:spLocks noGrp="1"/>
          </p:cNvSpPr>
          <p:nvPr>
            <p:ph/>
          </p:nvPr>
        </p:nvSpPr>
        <p:spPr>
          <a:xfrm>
            <a:off x="457200" y="1604520"/>
            <a:ext cx="822924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73" name="PlaceHolder 3"/>
          <p:cNvSpPr>
            <a:spLocks noGrp="1"/>
          </p:cNvSpPr>
          <p:nvPr>
            <p:ph/>
          </p:nvPr>
        </p:nvSpPr>
        <p:spPr>
          <a:xfrm>
            <a:off x="457200" y="3682080"/>
            <a:ext cx="822924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75" name="PlaceHolder 2"/>
          <p:cNvSpPr>
            <a:spLocks noGrp="1"/>
          </p:cNvSpPr>
          <p:nvPr>
            <p:ph/>
          </p:nvPr>
        </p:nvSpPr>
        <p:spPr>
          <a:xfrm>
            <a:off x="457200" y="160452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76" name="PlaceHolder 3"/>
          <p:cNvSpPr>
            <a:spLocks noGrp="1"/>
          </p:cNvSpPr>
          <p:nvPr>
            <p:ph/>
          </p:nvPr>
        </p:nvSpPr>
        <p:spPr>
          <a:xfrm>
            <a:off x="4674240" y="160452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77" name="PlaceHolder 4"/>
          <p:cNvSpPr>
            <a:spLocks noGrp="1"/>
          </p:cNvSpPr>
          <p:nvPr>
            <p:ph/>
          </p:nvPr>
        </p:nvSpPr>
        <p:spPr>
          <a:xfrm>
            <a:off x="457200" y="368208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78" name="PlaceHolder 5"/>
          <p:cNvSpPr>
            <a:spLocks noGrp="1"/>
          </p:cNvSpPr>
          <p:nvPr>
            <p:ph/>
          </p:nvPr>
        </p:nvSpPr>
        <p:spPr>
          <a:xfrm>
            <a:off x="4674240" y="368208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80" name="PlaceHolder 2"/>
          <p:cNvSpPr>
            <a:spLocks noGrp="1"/>
          </p:cNvSpPr>
          <p:nvPr>
            <p:ph/>
          </p:nvPr>
        </p:nvSpPr>
        <p:spPr>
          <a:xfrm>
            <a:off x="457200" y="1604520"/>
            <a:ext cx="26496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81" name="PlaceHolder 3"/>
          <p:cNvSpPr>
            <a:spLocks noGrp="1"/>
          </p:cNvSpPr>
          <p:nvPr>
            <p:ph/>
          </p:nvPr>
        </p:nvSpPr>
        <p:spPr>
          <a:xfrm>
            <a:off x="3239640" y="1604520"/>
            <a:ext cx="26496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82" name="PlaceHolder 4"/>
          <p:cNvSpPr>
            <a:spLocks noGrp="1"/>
          </p:cNvSpPr>
          <p:nvPr>
            <p:ph/>
          </p:nvPr>
        </p:nvSpPr>
        <p:spPr>
          <a:xfrm>
            <a:off x="6022080" y="1604520"/>
            <a:ext cx="26496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83" name="PlaceHolder 5"/>
          <p:cNvSpPr>
            <a:spLocks noGrp="1"/>
          </p:cNvSpPr>
          <p:nvPr>
            <p:ph/>
          </p:nvPr>
        </p:nvSpPr>
        <p:spPr>
          <a:xfrm>
            <a:off x="457200" y="3682080"/>
            <a:ext cx="26496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84" name="PlaceHolder 6"/>
          <p:cNvSpPr>
            <a:spLocks noGrp="1"/>
          </p:cNvSpPr>
          <p:nvPr>
            <p:ph/>
          </p:nvPr>
        </p:nvSpPr>
        <p:spPr>
          <a:xfrm>
            <a:off x="3239640" y="3682080"/>
            <a:ext cx="26496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85" name="PlaceHolder 7"/>
          <p:cNvSpPr>
            <a:spLocks noGrp="1"/>
          </p:cNvSpPr>
          <p:nvPr>
            <p:ph/>
          </p:nvPr>
        </p:nvSpPr>
        <p:spPr>
          <a:xfrm>
            <a:off x="6022080" y="3682080"/>
            <a:ext cx="26496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10" name="PlaceHolder 2"/>
          <p:cNvSpPr>
            <a:spLocks noGrp="1"/>
          </p:cNvSpPr>
          <p:nvPr>
            <p:ph/>
          </p:nvPr>
        </p:nvSpPr>
        <p:spPr>
          <a:xfrm>
            <a:off x="457200" y="1604520"/>
            <a:ext cx="8229240" cy="397728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12" name="PlaceHolder 2"/>
          <p:cNvSpPr>
            <a:spLocks noGrp="1"/>
          </p:cNvSpPr>
          <p:nvPr>
            <p:ph/>
          </p:nvPr>
        </p:nvSpPr>
        <p:spPr>
          <a:xfrm>
            <a:off x="457200" y="1604520"/>
            <a:ext cx="4015800" cy="397728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13" name="PlaceHolder 3"/>
          <p:cNvSpPr>
            <a:spLocks noGrp="1"/>
          </p:cNvSpPr>
          <p:nvPr>
            <p:ph/>
          </p:nvPr>
        </p:nvSpPr>
        <p:spPr>
          <a:xfrm>
            <a:off x="4674240" y="1604520"/>
            <a:ext cx="4015800" cy="397728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5" name="PlaceHolder 1"/>
          <p:cNvSpPr>
            <a:spLocks noGrp="1"/>
          </p:cNvSpPr>
          <p:nvPr>
            <p:ph type="subTitle"/>
          </p:nvPr>
        </p:nvSpPr>
        <p:spPr>
          <a:xfrm>
            <a:off x="457200" y="273600"/>
            <a:ext cx="8229240" cy="5307840"/>
          </a:xfrm>
          <a:prstGeom prst="rect">
            <a:avLst/>
          </a:prstGeom>
          <a:noFill/>
          <a:ln w="0">
            <a:noFill/>
          </a:ln>
        </p:spPr>
        <p:txBody>
          <a:bodyPr lIns="0" rIns="0" tIns="0" bIns="0" anchor="ctr">
            <a:noAutofit/>
          </a:bodyPr>
          <a:p>
            <a:pPr algn="ctr"/>
            <a:endParaRPr b="0" lang="fr-FR"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17" name="PlaceHolder 2"/>
          <p:cNvSpPr>
            <a:spLocks noGrp="1"/>
          </p:cNvSpPr>
          <p:nvPr>
            <p:ph/>
          </p:nvPr>
        </p:nvSpPr>
        <p:spPr>
          <a:xfrm>
            <a:off x="457200" y="160452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18" name="PlaceHolder 3"/>
          <p:cNvSpPr>
            <a:spLocks noGrp="1"/>
          </p:cNvSpPr>
          <p:nvPr>
            <p:ph/>
          </p:nvPr>
        </p:nvSpPr>
        <p:spPr>
          <a:xfrm>
            <a:off x="4674240" y="1604520"/>
            <a:ext cx="4015800" cy="397728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19" name="PlaceHolder 4"/>
          <p:cNvSpPr>
            <a:spLocks noGrp="1"/>
          </p:cNvSpPr>
          <p:nvPr>
            <p:ph/>
          </p:nvPr>
        </p:nvSpPr>
        <p:spPr>
          <a:xfrm>
            <a:off x="457200" y="368208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21" name="PlaceHolder 2"/>
          <p:cNvSpPr>
            <a:spLocks noGrp="1"/>
          </p:cNvSpPr>
          <p:nvPr>
            <p:ph/>
          </p:nvPr>
        </p:nvSpPr>
        <p:spPr>
          <a:xfrm>
            <a:off x="457200" y="1604520"/>
            <a:ext cx="4015800" cy="397728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22" name="PlaceHolder 3"/>
          <p:cNvSpPr>
            <a:spLocks noGrp="1"/>
          </p:cNvSpPr>
          <p:nvPr>
            <p:ph/>
          </p:nvPr>
        </p:nvSpPr>
        <p:spPr>
          <a:xfrm>
            <a:off x="4674240" y="160452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23" name="PlaceHolder 4"/>
          <p:cNvSpPr>
            <a:spLocks noGrp="1"/>
          </p:cNvSpPr>
          <p:nvPr>
            <p:ph/>
          </p:nvPr>
        </p:nvSpPr>
        <p:spPr>
          <a:xfrm>
            <a:off x="4674240" y="368208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endParaRPr b="0" lang="fr-FR" sz="4400" spc="-1" strike="noStrike">
              <a:latin typeface="Arial"/>
            </a:endParaRPr>
          </a:p>
        </p:txBody>
      </p:sp>
      <p:sp>
        <p:nvSpPr>
          <p:cNvPr id="25" name="PlaceHolder 2"/>
          <p:cNvSpPr>
            <a:spLocks noGrp="1"/>
          </p:cNvSpPr>
          <p:nvPr>
            <p:ph/>
          </p:nvPr>
        </p:nvSpPr>
        <p:spPr>
          <a:xfrm>
            <a:off x="457200" y="160452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26" name="PlaceHolder 3"/>
          <p:cNvSpPr>
            <a:spLocks noGrp="1"/>
          </p:cNvSpPr>
          <p:nvPr>
            <p:ph/>
          </p:nvPr>
        </p:nvSpPr>
        <p:spPr>
          <a:xfrm>
            <a:off x="4674240" y="1604520"/>
            <a:ext cx="401580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
        <p:nvSpPr>
          <p:cNvPr id="27" name="PlaceHolder 4"/>
          <p:cNvSpPr>
            <a:spLocks noGrp="1"/>
          </p:cNvSpPr>
          <p:nvPr>
            <p:ph/>
          </p:nvPr>
        </p:nvSpPr>
        <p:spPr>
          <a:xfrm>
            <a:off x="457200" y="3682080"/>
            <a:ext cx="8229240" cy="1896840"/>
          </a:xfrm>
          <a:prstGeom prst="rect">
            <a:avLst/>
          </a:prstGeom>
          <a:noFill/>
          <a:ln w="0">
            <a:noFill/>
          </a:ln>
        </p:spPr>
        <p:txBody>
          <a:bodyPr lIns="0" rIns="0" tIns="0" bIns="0" anchor="t">
            <a:normAutofit/>
          </a:bodyPr>
          <a:p>
            <a:pPr indent="0">
              <a:spcBef>
                <a:spcPts val="1417"/>
              </a:spcBef>
              <a:buNone/>
            </a:pPr>
            <a:endParaRPr b="0" lang="fr-FR"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1.png"/><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slideLayout" Target="../slideLayouts/slideLayout23.xml"/><Relationship Id="rId14"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cxnSp>
        <p:nvCxnSpPr>
          <p:cNvPr id="0" name="Connecteur droit 7"/>
          <p:cNvCxnSpPr/>
          <p:nvPr/>
        </p:nvCxnSpPr>
        <p:spPr>
          <a:xfrm flipV="1">
            <a:off x="0" y="0"/>
            <a:ext cx="7200" cy="6865200"/>
          </a:xfrm>
          <a:prstGeom prst="straightConnector1">
            <a:avLst/>
          </a:prstGeom>
          <a:ln w="76200">
            <a:solidFill>
              <a:srgbClr val="ffc000"/>
            </a:solidFill>
            <a:round/>
          </a:ln>
        </p:spPr>
      </p:cxnSp>
      <p:sp>
        <p:nvSpPr>
          <p:cNvPr id="1" name="ZoneTexte 8"/>
          <p:cNvSpPr/>
          <p:nvPr/>
        </p:nvSpPr>
        <p:spPr>
          <a:xfrm>
            <a:off x="39240" y="346320"/>
            <a:ext cx="8474760" cy="57708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3200" spc="-1" strike="noStrike">
                <a:solidFill>
                  <a:srgbClr val="000000"/>
                </a:solidFill>
                <a:latin typeface="Webdings"/>
                <a:ea typeface="DejaVu Sans"/>
              </a:rPr>
              <a:t></a:t>
            </a:r>
            <a:endParaRPr b="0" lang="fr-FR" sz="3200" spc="-1" strike="noStrike">
              <a:latin typeface="Arial"/>
            </a:endParaRPr>
          </a:p>
        </p:txBody>
      </p:sp>
      <p:sp>
        <p:nvSpPr>
          <p:cNvPr id="2" name="Rectangle 9"/>
          <p:cNvSpPr/>
          <p:nvPr/>
        </p:nvSpPr>
        <p:spPr>
          <a:xfrm>
            <a:off x="7882560" y="0"/>
            <a:ext cx="1254960" cy="3175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0" lang="fr-FR" sz="1800" spc="-1" strike="noStrike">
                <a:solidFill>
                  <a:schemeClr val="lt1"/>
                </a:solidFill>
                <a:latin typeface="Calibri"/>
                <a:ea typeface="DejaVu Sans"/>
              </a:rPr>
              <a:t>Séance 120</a:t>
            </a:r>
            <a:endParaRPr b="0" lang="fr-FR" sz="1800" spc="-1" strike="noStrike">
              <a:latin typeface="Arial"/>
            </a:endParaRPr>
          </a:p>
        </p:txBody>
      </p:sp>
      <p:sp>
        <p:nvSpPr>
          <p:cNvPr id="3" name="Rectangle 10"/>
          <p:cNvSpPr/>
          <p:nvPr/>
        </p:nvSpPr>
        <p:spPr>
          <a:xfrm>
            <a:off x="39240" y="0"/>
            <a:ext cx="7842600" cy="3175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p:style>
      </p:sp>
      <p:pic>
        <p:nvPicPr>
          <p:cNvPr id="4" name="Image 1" descr=""/>
          <p:cNvPicPr/>
          <p:nvPr/>
        </p:nvPicPr>
        <p:blipFill>
          <a:blip r:embed="rId2"/>
          <a:stretch/>
        </p:blipFill>
        <p:spPr>
          <a:xfrm>
            <a:off x="39240" y="6498000"/>
            <a:ext cx="512280" cy="352800"/>
          </a:xfrm>
          <a:prstGeom prst="rect">
            <a:avLst/>
          </a:prstGeom>
          <a:ln w="0">
            <a:noFill/>
          </a:ln>
        </p:spPr>
      </p:pic>
      <p:sp>
        <p:nvSpPr>
          <p:cNvPr id="5"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r>
              <a:rPr b="0" lang="fr-FR" sz="4400" spc="-1" strike="noStrike">
                <a:latin typeface="Arial"/>
              </a:rPr>
              <a:t>Cliquez pour éditer le format du texte-titre</a:t>
            </a:r>
            <a:endParaRPr b="0" lang="fr-FR" sz="4400" spc="-1" strike="noStrike">
              <a:latin typeface="Arial"/>
            </a:endParaRPr>
          </a:p>
        </p:txBody>
      </p:sp>
      <p:sp>
        <p:nvSpPr>
          <p:cNvPr id="6" name="PlaceHolder 2"/>
          <p:cNvSpPr>
            <a:spLocks noGrp="1"/>
          </p:cNvSpPr>
          <p:nvPr>
            <p:ph type="body"/>
          </p:nvPr>
        </p:nvSpPr>
        <p:spPr>
          <a:xfrm>
            <a:off x="457200" y="1604520"/>
            <a:ext cx="82292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3200" spc="-1" strike="noStrike">
                <a:latin typeface="Arial"/>
              </a:rPr>
              <a:t>Cliquez pour éditer le format du plan de texte</a:t>
            </a:r>
            <a:endParaRPr b="0" lang="fr-FR" sz="3200" spc="-1" strike="noStrike">
              <a:latin typeface="Arial"/>
            </a:endParaRPr>
          </a:p>
          <a:p>
            <a:pPr lvl="1" marL="864000" indent="-324000">
              <a:spcBef>
                <a:spcPts val="1134"/>
              </a:spcBef>
              <a:buClr>
                <a:srgbClr val="000000"/>
              </a:buClr>
              <a:buSzPct val="75000"/>
              <a:buFont typeface="Symbol" charset="2"/>
              <a:buChar char=""/>
            </a:pPr>
            <a:r>
              <a:rPr b="0" lang="fr-FR" sz="2800" spc="-1" strike="noStrike">
                <a:latin typeface="Arial"/>
              </a:rPr>
              <a:t>Second niveau de plan</a:t>
            </a:r>
            <a:endParaRPr b="0" lang="fr-FR" sz="2800" spc="-1" strike="noStrike">
              <a:latin typeface="Arial"/>
            </a:endParaRPr>
          </a:p>
          <a:p>
            <a:pPr lvl="2" marL="1296000" indent="-288000">
              <a:spcBef>
                <a:spcPts val="850"/>
              </a:spcBef>
              <a:buClr>
                <a:srgbClr val="000000"/>
              </a:buClr>
              <a:buSzPct val="45000"/>
              <a:buFont typeface="Wingdings" charset="2"/>
              <a:buChar char=""/>
            </a:pPr>
            <a:r>
              <a:rPr b="0" lang="fr-FR" sz="2400" spc="-1" strike="noStrike">
                <a:latin typeface="Arial"/>
              </a:rPr>
              <a:t>Troisième niveau de plan</a:t>
            </a:r>
            <a:endParaRPr b="0" lang="fr-FR" sz="2400" spc="-1" strike="noStrike">
              <a:latin typeface="Arial"/>
            </a:endParaRPr>
          </a:p>
          <a:p>
            <a:pPr lvl="3" marL="1728000" indent="-216000">
              <a:spcBef>
                <a:spcPts val="567"/>
              </a:spcBef>
              <a:buClr>
                <a:srgbClr val="000000"/>
              </a:buClr>
              <a:buSzPct val="75000"/>
              <a:buFont typeface="Symbol" charset="2"/>
              <a:buChar char=""/>
            </a:pPr>
            <a:r>
              <a:rPr b="0" lang="fr-FR" sz="2000" spc="-1" strike="noStrike">
                <a:latin typeface="Arial"/>
              </a:rPr>
              <a:t>Quatrième niveau de plan</a:t>
            </a:r>
            <a:endParaRPr b="0" lang="fr-FR" sz="20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cxnSp>
        <p:nvCxnSpPr>
          <p:cNvPr id="43" name="Connecteur droit 7"/>
          <p:cNvCxnSpPr/>
          <p:nvPr/>
        </p:nvCxnSpPr>
        <p:spPr>
          <a:xfrm flipV="1">
            <a:off x="0" y="0"/>
            <a:ext cx="7200" cy="6865200"/>
          </a:xfrm>
          <a:prstGeom prst="straightConnector1">
            <a:avLst/>
          </a:prstGeom>
          <a:ln w="76200">
            <a:solidFill>
              <a:srgbClr val="ffc000"/>
            </a:solidFill>
            <a:round/>
          </a:ln>
        </p:spPr>
      </p:cxnSp>
      <p:sp>
        <p:nvSpPr>
          <p:cNvPr id="44" name="ZoneTexte 8"/>
          <p:cNvSpPr/>
          <p:nvPr/>
        </p:nvSpPr>
        <p:spPr>
          <a:xfrm>
            <a:off x="39240" y="346320"/>
            <a:ext cx="8474760" cy="57708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fr-FR" sz="3200" spc="-1" strike="noStrike">
                <a:solidFill>
                  <a:srgbClr val="000000"/>
                </a:solidFill>
                <a:latin typeface="Webdings"/>
                <a:ea typeface="DejaVu Sans"/>
              </a:rPr>
              <a:t></a:t>
            </a:r>
            <a:endParaRPr b="0" lang="fr-FR" sz="3200" spc="-1" strike="noStrike">
              <a:latin typeface="Arial"/>
            </a:endParaRPr>
          </a:p>
        </p:txBody>
      </p:sp>
      <p:sp>
        <p:nvSpPr>
          <p:cNvPr id="45" name="Rectangle 9"/>
          <p:cNvSpPr/>
          <p:nvPr/>
        </p:nvSpPr>
        <p:spPr>
          <a:xfrm>
            <a:off x="7882560" y="0"/>
            <a:ext cx="1254960" cy="3175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0" lang="fr-FR" sz="1800" spc="-1" strike="noStrike">
                <a:solidFill>
                  <a:schemeClr val="lt1"/>
                </a:solidFill>
                <a:latin typeface="Calibri"/>
                <a:ea typeface="DejaVu Sans"/>
              </a:rPr>
              <a:t>Séance 120</a:t>
            </a:r>
            <a:endParaRPr b="0" lang="fr-FR" sz="1800" spc="-1" strike="noStrike">
              <a:latin typeface="Arial"/>
            </a:endParaRPr>
          </a:p>
        </p:txBody>
      </p:sp>
      <p:sp>
        <p:nvSpPr>
          <p:cNvPr id="46" name="Rectangle 10"/>
          <p:cNvSpPr/>
          <p:nvPr/>
        </p:nvSpPr>
        <p:spPr>
          <a:xfrm>
            <a:off x="39240" y="0"/>
            <a:ext cx="7842600" cy="3175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p:style>
      </p:sp>
      <p:pic>
        <p:nvPicPr>
          <p:cNvPr id="47" name="Image 1" descr=""/>
          <p:cNvPicPr/>
          <p:nvPr/>
        </p:nvPicPr>
        <p:blipFill>
          <a:blip r:embed="rId2"/>
          <a:stretch/>
        </p:blipFill>
        <p:spPr>
          <a:xfrm>
            <a:off x="39240" y="6498000"/>
            <a:ext cx="512280" cy="352800"/>
          </a:xfrm>
          <a:prstGeom prst="rect">
            <a:avLst/>
          </a:prstGeom>
          <a:ln w="0">
            <a:noFill/>
          </a:ln>
        </p:spPr>
      </p:pic>
      <p:sp>
        <p:nvSpPr>
          <p:cNvPr id="48" name="PlaceHolder 1"/>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r>
              <a:rPr b="0" lang="fr-FR" sz="4400" spc="-1" strike="noStrike">
                <a:latin typeface="Arial"/>
              </a:rPr>
              <a:t>Cliquez pour éditer le format du texte-titre</a:t>
            </a:r>
            <a:endParaRPr b="0" lang="fr-FR" sz="4400" spc="-1" strike="noStrike">
              <a:latin typeface="Arial"/>
            </a:endParaRPr>
          </a:p>
        </p:txBody>
      </p:sp>
      <p:sp>
        <p:nvSpPr>
          <p:cNvPr id="49" name="PlaceHolder 2"/>
          <p:cNvSpPr>
            <a:spLocks noGrp="1"/>
          </p:cNvSpPr>
          <p:nvPr>
            <p:ph type="body"/>
          </p:nvPr>
        </p:nvSpPr>
        <p:spPr>
          <a:xfrm>
            <a:off x="457200" y="1604520"/>
            <a:ext cx="82292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3200" spc="-1" strike="noStrike">
                <a:latin typeface="Arial"/>
              </a:rPr>
              <a:t>Cliquez pour éditer le format du plan de texte</a:t>
            </a:r>
            <a:endParaRPr b="0" lang="fr-FR" sz="3200" spc="-1" strike="noStrike">
              <a:latin typeface="Arial"/>
            </a:endParaRPr>
          </a:p>
          <a:p>
            <a:pPr lvl="1" marL="864000" indent="-324000">
              <a:spcBef>
                <a:spcPts val="1134"/>
              </a:spcBef>
              <a:buClr>
                <a:srgbClr val="000000"/>
              </a:buClr>
              <a:buSzPct val="75000"/>
              <a:buFont typeface="Symbol" charset="2"/>
              <a:buChar char=""/>
            </a:pPr>
            <a:r>
              <a:rPr b="0" lang="fr-FR" sz="2800" spc="-1" strike="noStrike">
                <a:latin typeface="Arial"/>
              </a:rPr>
              <a:t>Second niveau de plan</a:t>
            </a:r>
            <a:endParaRPr b="0" lang="fr-FR" sz="2800" spc="-1" strike="noStrike">
              <a:latin typeface="Arial"/>
            </a:endParaRPr>
          </a:p>
          <a:p>
            <a:pPr lvl="2" marL="1296000" indent="-288000">
              <a:spcBef>
                <a:spcPts val="850"/>
              </a:spcBef>
              <a:buClr>
                <a:srgbClr val="000000"/>
              </a:buClr>
              <a:buSzPct val="45000"/>
              <a:buFont typeface="Wingdings" charset="2"/>
              <a:buChar char=""/>
            </a:pPr>
            <a:r>
              <a:rPr b="0" lang="fr-FR" sz="2400" spc="-1" strike="noStrike">
                <a:latin typeface="Arial"/>
              </a:rPr>
              <a:t>Troisième niveau de plan</a:t>
            </a:r>
            <a:endParaRPr b="0" lang="fr-FR" sz="2400" spc="-1" strike="noStrike">
              <a:latin typeface="Arial"/>
            </a:endParaRPr>
          </a:p>
          <a:p>
            <a:pPr lvl="3" marL="1728000" indent="-216000">
              <a:spcBef>
                <a:spcPts val="567"/>
              </a:spcBef>
              <a:buClr>
                <a:srgbClr val="000000"/>
              </a:buClr>
              <a:buSzPct val="75000"/>
              <a:buFont typeface="Symbol" charset="2"/>
              <a:buChar char=""/>
            </a:pPr>
            <a:r>
              <a:rPr b="0" lang="fr-FR" sz="2000" spc="-1" strike="noStrike">
                <a:latin typeface="Arial"/>
              </a:rPr>
              <a:t>Quatrième niveau de plan</a:t>
            </a:r>
            <a:endParaRPr b="0" lang="fr-FR" sz="20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6" name="PlaceHolder 1"/>
          <p:cNvSpPr>
            <a:spLocks noGrp="1"/>
          </p:cNvSpPr>
          <p:nvPr>
            <p:ph type="title"/>
          </p:nvPr>
        </p:nvSpPr>
        <p:spPr>
          <a:xfrm>
            <a:off x="588600" y="367920"/>
            <a:ext cx="7879680" cy="534240"/>
          </a:xfrm>
          <a:prstGeom prst="rect">
            <a:avLst/>
          </a:prstGeom>
          <a:noFill/>
          <a:ln w="0">
            <a:noFill/>
          </a:ln>
        </p:spPr>
        <p:txBody>
          <a:bodyPr lIns="90000" rIns="90000" tIns="45000" bIns="45000" anchor="ctr">
            <a:normAutofit/>
          </a:bodyPr>
          <a:p>
            <a:pPr indent="0" algn="ctr">
              <a:buNone/>
            </a:pPr>
            <a:endParaRPr b="0" lang="fr-FR" sz="4400" spc="-1" strike="noStrike">
              <a:latin typeface="Arial"/>
            </a:endParaRPr>
          </a:p>
        </p:txBody>
      </p:sp>
      <p:sp>
        <p:nvSpPr>
          <p:cNvPr id="87" name="PlaceHolder 2"/>
          <p:cNvSpPr>
            <a:spLocks noGrp="1"/>
          </p:cNvSpPr>
          <p:nvPr>
            <p:ph/>
          </p:nvPr>
        </p:nvSpPr>
        <p:spPr>
          <a:xfrm>
            <a:off x="8372160" y="6490080"/>
            <a:ext cx="764640" cy="360720"/>
          </a:xfrm>
          <a:prstGeom prst="rect">
            <a:avLst/>
          </a:prstGeom>
          <a:noFill/>
          <a:ln w="0">
            <a:noFill/>
          </a:ln>
        </p:spPr>
        <p:txBody>
          <a:bodyPr lIns="90000" rIns="90000" tIns="45000" bIns="45000" anchor="t">
            <a:noAutofit/>
          </a:bodyPr>
          <a:p>
            <a:pPr indent="0">
              <a:spcBef>
                <a:spcPts val="1417"/>
              </a:spcBef>
              <a:buNone/>
            </a:pPr>
            <a:endParaRPr b="0" lang="fr-FR" sz="3200" spc="-1" strike="noStrike">
              <a:latin typeface="Arial"/>
            </a:endParaRPr>
          </a:p>
        </p:txBody>
      </p:sp>
      <p:sp>
        <p:nvSpPr>
          <p:cNvPr id="88" name="Rectangle 4"/>
          <p:cNvSpPr/>
          <p:nvPr/>
        </p:nvSpPr>
        <p:spPr>
          <a:xfrm>
            <a:off x="0" y="367920"/>
            <a:ext cx="9136800" cy="652068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p:style>
      </p:sp>
      <p:sp>
        <p:nvSpPr>
          <p:cNvPr id="89" name="ZoneTexte 5"/>
          <p:cNvSpPr/>
          <p:nvPr/>
        </p:nvSpPr>
        <p:spPr>
          <a:xfrm>
            <a:off x="1800360" y="3060000"/>
            <a:ext cx="5218560" cy="2039400"/>
          </a:xfrm>
          <a:prstGeom prst="rect">
            <a:avLst/>
          </a:prstGeom>
          <a:noFill/>
          <a:ln w="0">
            <a:noFill/>
          </a:ln>
        </p:spPr>
        <p:style>
          <a:lnRef idx="0"/>
          <a:fillRef idx="0"/>
          <a:effectRef idx="0"/>
          <a:fontRef idx="minor"/>
        </p:style>
        <p:txBody>
          <a:bodyPr lIns="90000" rIns="90000" tIns="45000" bIns="45000" anchor="t">
            <a:spAutoFit/>
          </a:bodyPr>
          <a:p>
            <a:pPr marL="457200" indent="-457200">
              <a:lnSpc>
                <a:spcPct val="100000"/>
              </a:lnSpc>
              <a:buClr>
                <a:srgbClr val="ffffff"/>
              </a:buClr>
              <a:buFont typeface="Wingdings" charset="2"/>
              <a:buChar char=""/>
            </a:pPr>
            <a:r>
              <a:rPr b="1" lang="fr-FR" sz="3200" spc="-1" strike="noStrike">
                <a:solidFill>
                  <a:srgbClr val="ffffff"/>
                </a:solidFill>
                <a:latin typeface="Calibri"/>
                <a:ea typeface="DejaVu Sans"/>
              </a:rPr>
              <a:t>CE2 : Je sais écrire et ordonner des nombres.</a:t>
            </a:r>
            <a:endParaRPr b="0" lang="fr-FR" sz="3200" spc="-1" strike="noStrike">
              <a:latin typeface="Arial"/>
            </a:endParaRPr>
          </a:p>
          <a:p>
            <a:pPr marL="457200" indent="-457200">
              <a:lnSpc>
                <a:spcPct val="100000"/>
              </a:lnSpc>
              <a:buClr>
                <a:srgbClr val="ffffff"/>
              </a:buClr>
              <a:buFont typeface="Wingdings" charset="2"/>
              <a:buChar char=""/>
            </a:pPr>
            <a:r>
              <a:rPr b="1" lang="fr-FR" sz="3200" spc="-1" strike="noStrike">
                <a:solidFill>
                  <a:srgbClr val="ffffff"/>
                </a:solidFill>
                <a:latin typeface="Calibri"/>
                <a:ea typeface="DejaVu Sans"/>
              </a:rPr>
              <a:t>CM1 : Je compare des nombres décimaux.</a:t>
            </a:r>
            <a:endParaRPr b="0" lang="fr-FR" sz="3200" spc="-1" strike="noStrike">
              <a:latin typeface="Arial"/>
            </a:endParaRPr>
          </a:p>
        </p:txBody>
      </p:sp>
      <p:pic>
        <p:nvPicPr>
          <p:cNvPr id="90" name="Image 6" descr=""/>
          <p:cNvPicPr/>
          <p:nvPr/>
        </p:nvPicPr>
        <p:blipFill>
          <a:blip r:embed="rId1"/>
          <a:stretch/>
        </p:blipFill>
        <p:spPr>
          <a:xfrm>
            <a:off x="3654360" y="608760"/>
            <a:ext cx="1828080" cy="1258920"/>
          </a:xfrm>
          <a:prstGeom prst="rect">
            <a:avLst/>
          </a:prstGeom>
          <a:ln w="0">
            <a:noFill/>
          </a:ln>
        </p:spPr>
      </p:pic>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4" name="PlaceHolder 1"/>
          <p:cNvSpPr>
            <a:spLocks noGrp="1"/>
          </p:cNvSpPr>
          <p:nvPr>
            <p:ph/>
          </p:nvPr>
        </p:nvSpPr>
        <p:spPr>
          <a:xfrm>
            <a:off x="8372160" y="6490080"/>
            <a:ext cx="764640" cy="360720"/>
          </a:xfrm>
          <a:prstGeom prst="rect">
            <a:avLst/>
          </a:prstGeom>
          <a:noFill/>
          <a:ln w="0">
            <a:noFill/>
          </a:ln>
        </p:spPr>
        <p:txBody>
          <a:bodyPr lIns="90000" rIns="90000" tIns="45000" bIns="45000" anchor="t">
            <a:noAutofit/>
          </a:bodyPr>
          <a:p>
            <a:pPr indent="0" algn="ctr">
              <a:lnSpc>
                <a:spcPct val="90000"/>
              </a:lnSpc>
              <a:spcBef>
                <a:spcPts val="1001"/>
              </a:spcBef>
              <a:buNone/>
              <a:tabLst>
                <a:tab algn="l" pos="0"/>
              </a:tabLst>
            </a:pPr>
            <a:r>
              <a:rPr b="0" lang="fr-FR" sz="2000" spc="-1" strike="noStrike">
                <a:solidFill>
                  <a:srgbClr val="000000"/>
                </a:solidFill>
                <a:latin typeface="Calibri"/>
              </a:rPr>
              <a:t>1/5</a:t>
            </a:r>
            <a:endParaRPr b="0" lang="fr-FR" sz="2000" spc="-1" strike="noStrike">
              <a:latin typeface="Arial"/>
            </a:endParaRPr>
          </a:p>
        </p:txBody>
      </p:sp>
      <p:sp>
        <p:nvSpPr>
          <p:cNvPr id="155" name=""/>
          <p:cNvSpPr/>
          <p:nvPr/>
        </p:nvSpPr>
        <p:spPr>
          <a:xfrm>
            <a:off x="180000" y="3600000"/>
            <a:ext cx="8820000" cy="360"/>
          </a:xfrm>
          <a:prstGeom prst="line">
            <a:avLst/>
          </a:prstGeom>
          <a:ln w="36000">
            <a:solidFill>
              <a:srgbClr val="000000"/>
            </a:solidFill>
            <a:round/>
          </a:ln>
        </p:spPr>
        <p:style>
          <a:lnRef idx="0"/>
          <a:fillRef idx="0"/>
          <a:effectRef idx="0"/>
          <a:fontRef idx="minor"/>
        </p:style>
      </p:sp>
      <p:sp>
        <p:nvSpPr>
          <p:cNvPr id="156" name=""/>
          <p:cNvSpPr/>
          <p:nvPr/>
        </p:nvSpPr>
        <p:spPr>
          <a:xfrm>
            <a:off x="8069760" y="360000"/>
            <a:ext cx="107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157" name=""/>
          <p:cNvSpPr/>
          <p:nvPr/>
        </p:nvSpPr>
        <p:spPr>
          <a:xfrm>
            <a:off x="7740000" y="3780000"/>
            <a:ext cx="125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sp>
        <p:nvSpPr>
          <p:cNvPr id="158" name="Titre 18"/>
          <p:cNvSpPr/>
          <p:nvPr/>
        </p:nvSpPr>
        <p:spPr>
          <a:xfrm>
            <a:off x="900000" y="1080000"/>
            <a:ext cx="7378920" cy="215892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6 052 – 4 018 – 4 292 – 6 475 –</a:t>
            </a:r>
            <a:endParaRPr b="0" lang="fr-FR" sz="4000" spc="-1" strike="noStrike">
              <a:latin typeface="Arial"/>
            </a:endParaRPr>
          </a:p>
          <a:p>
            <a:pPr>
              <a:lnSpc>
                <a:spcPct val="100000"/>
              </a:lnSpc>
            </a:pPr>
            <a:endParaRPr b="0" lang="fr-FR" sz="4000" spc="-1" strike="noStrike">
              <a:latin typeface="Arial"/>
            </a:endParaRPr>
          </a:p>
          <a:p>
            <a:pPr>
              <a:lnSpc>
                <a:spcPct val="100000"/>
              </a:lnSpc>
            </a:pPr>
            <a:r>
              <a:rPr b="0" lang="fr-FR" sz="4000" spc="-1" strike="noStrike">
                <a:solidFill>
                  <a:srgbClr val="000000"/>
                </a:solidFill>
                <a:latin typeface="Calibri"/>
                <a:ea typeface="DejaVu Sans"/>
              </a:rPr>
              <a:t>               </a:t>
            </a:r>
            <a:r>
              <a:rPr b="0" lang="fr-FR" sz="4000" spc="-1" strike="noStrike">
                <a:solidFill>
                  <a:srgbClr val="000000"/>
                </a:solidFill>
                <a:latin typeface="Calibri"/>
                <a:ea typeface="DejaVu Sans"/>
              </a:rPr>
              <a:t>8 400 – 6 715</a:t>
            </a:r>
            <a:endParaRPr b="0" lang="fr-FR" sz="4000" spc="-1" strike="noStrike">
              <a:latin typeface="Arial"/>
            </a:endParaRPr>
          </a:p>
        </p:txBody>
      </p:sp>
      <p:sp>
        <p:nvSpPr>
          <p:cNvPr id="159" name="PlaceHolder 9"/>
          <p:cNvSpPr/>
          <p:nvPr/>
        </p:nvSpPr>
        <p:spPr>
          <a:xfrm>
            <a:off x="360000" y="360000"/>
            <a:ext cx="7708680" cy="538920"/>
          </a:xfrm>
          <a:prstGeom prst="rect">
            <a:avLst/>
          </a:prstGeom>
          <a:noFill/>
          <a:ln w="0">
            <a:noFill/>
          </a:ln>
        </p:spPr>
        <p:style>
          <a:lnRef idx="0"/>
          <a:fillRef idx="0"/>
          <a:effectRef idx="0"/>
          <a:fontRef idx="minor"/>
        </p:style>
        <p:txBody>
          <a:bodyPr lIns="90000" rIns="90000" tIns="45000" bIns="45000" anchor="ctr">
            <a:normAutofit fontScale="73000"/>
          </a:bodyPr>
          <a:p>
            <a:pPr>
              <a:lnSpc>
                <a:spcPct val="90000"/>
              </a:lnSpc>
              <a:tabLst>
                <a:tab algn="l" pos="0"/>
              </a:tabLst>
            </a:pPr>
            <a:r>
              <a:rPr b="0" lang="fr-FR" sz="3600" spc="-1" strike="noStrike">
                <a:solidFill>
                  <a:srgbClr val="000000"/>
                </a:solidFill>
                <a:latin typeface="Calibri"/>
                <a:ea typeface="DejaVu Sans"/>
              </a:rPr>
              <a:t>Range les nombres suivants dans l’ordre décroissant.</a:t>
            </a:r>
            <a:endParaRPr b="0" lang="fr-FR" sz="3600" spc="-1" strike="noStrike">
              <a:latin typeface="Arial"/>
            </a:endParaRPr>
          </a:p>
        </p:txBody>
      </p:sp>
      <p:sp>
        <p:nvSpPr>
          <p:cNvPr id="160" name="Titre 19"/>
          <p:cNvSpPr/>
          <p:nvPr/>
        </p:nvSpPr>
        <p:spPr>
          <a:xfrm>
            <a:off x="2520000" y="4320000"/>
            <a:ext cx="3240000" cy="72000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11,73 &lt; 11,8</a:t>
            </a:r>
            <a:endParaRPr b="0" lang="fr-FR" sz="4000" spc="-1" strike="noStrike">
              <a:latin typeface="Arial"/>
            </a:endParaRPr>
          </a:p>
        </p:txBody>
      </p:sp>
      <p:sp>
        <p:nvSpPr>
          <p:cNvPr id="161" name="PlaceHolder 15"/>
          <p:cNvSpPr/>
          <p:nvPr/>
        </p:nvSpPr>
        <p:spPr>
          <a:xfrm>
            <a:off x="202680" y="3600000"/>
            <a:ext cx="231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solidFill>
                  <a:srgbClr val="c00000"/>
                </a:solidFill>
                <a:latin typeface="Calibri"/>
                <a:ea typeface="DejaVu Sans"/>
              </a:rPr>
              <a:t>Correction </a:t>
            </a:r>
            <a:endParaRPr b="0" lang="fr-FR" sz="3600" spc="-1" strike="noStrike">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2" name="PlaceHolder 1"/>
          <p:cNvSpPr>
            <a:spLocks noGrp="1"/>
          </p:cNvSpPr>
          <p:nvPr>
            <p:ph/>
          </p:nvPr>
        </p:nvSpPr>
        <p:spPr>
          <a:xfrm>
            <a:off x="8372160" y="6490080"/>
            <a:ext cx="764640" cy="360720"/>
          </a:xfrm>
          <a:prstGeom prst="rect">
            <a:avLst/>
          </a:prstGeom>
          <a:noFill/>
          <a:ln w="0">
            <a:noFill/>
          </a:ln>
        </p:spPr>
        <p:txBody>
          <a:bodyPr lIns="90000" rIns="90000" tIns="45000" bIns="45000" anchor="t">
            <a:noAutofit/>
          </a:bodyPr>
          <a:p>
            <a:pPr indent="0" algn="ctr">
              <a:lnSpc>
                <a:spcPct val="90000"/>
              </a:lnSpc>
              <a:spcBef>
                <a:spcPts val="1001"/>
              </a:spcBef>
              <a:buNone/>
              <a:tabLst>
                <a:tab algn="l" pos="0"/>
              </a:tabLst>
            </a:pPr>
            <a:r>
              <a:rPr b="0" lang="fr-FR" sz="2000" spc="-1" strike="noStrike">
                <a:solidFill>
                  <a:srgbClr val="000000"/>
                </a:solidFill>
                <a:latin typeface="Calibri"/>
              </a:rPr>
              <a:t>1/5</a:t>
            </a:r>
            <a:endParaRPr b="0" lang="fr-FR" sz="2000" spc="-1" strike="noStrike">
              <a:latin typeface="Arial"/>
            </a:endParaRPr>
          </a:p>
        </p:txBody>
      </p:sp>
      <p:sp>
        <p:nvSpPr>
          <p:cNvPr id="163" name=""/>
          <p:cNvSpPr/>
          <p:nvPr/>
        </p:nvSpPr>
        <p:spPr>
          <a:xfrm>
            <a:off x="180000" y="3600000"/>
            <a:ext cx="8820000" cy="360"/>
          </a:xfrm>
          <a:prstGeom prst="line">
            <a:avLst/>
          </a:prstGeom>
          <a:ln w="36000">
            <a:solidFill>
              <a:srgbClr val="000000"/>
            </a:solidFill>
            <a:round/>
          </a:ln>
        </p:spPr>
        <p:style>
          <a:lnRef idx="0"/>
          <a:fillRef idx="0"/>
          <a:effectRef idx="0"/>
          <a:fontRef idx="minor"/>
        </p:style>
      </p:sp>
      <p:sp>
        <p:nvSpPr>
          <p:cNvPr id="164" name=""/>
          <p:cNvSpPr/>
          <p:nvPr/>
        </p:nvSpPr>
        <p:spPr>
          <a:xfrm>
            <a:off x="8069760" y="360000"/>
            <a:ext cx="107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165" name=""/>
          <p:cNvSpPr/>
          <p:nvPr/>
        </p:nvSpPr>
        <p:spPr>
          <a:xfrm>
            <a:off x="7740000" y="3780000"/>
            <a:ext cx="125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sp>
        <p:nvSpPr>
          <p:cNvPr id="166" name="Titre 20"/>
          <p:cNvSpPr/>
          <p:nvPr/>
        </p:nvSpPr>
        <p:spPr>
          <a:xfrm>
            <a:off x="900000" y="1080000"/>
            <a:ext cx="7378920" cy="215892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6 052 – 4 018 – 4 292 – 6 475 –</a:t>
            </a:r>
            <a:endParaRPr b="0" lang="fr-FR" sz="4000" spc="-1" strike="noStrike">
              <a:latin typeface="Arial"/>
            </a:endParaRPr>
          </a:p>
          <a:p>
            <a:pPr>
              <a:lnSpc>
                <a:spcPct val="100000"/>
              </a:lnSpc>
            </a:pPr>
            <a:endParaRPr b="0" lang="fr-FR" sz="4000" spc="-1" strike="noStrike">
              <a:latin typeface="Arial"/>
            </a:endParaRPr>
          </a:p>
          <a:p>
            <a:pPr>
              <a:lnSpc>
                <a:spcPct val="100000"/>
              </a:lnSpc>
            </a:pPr>
            <a:r>
              <a:rPr b="0" lang="fr-FR" sz="4000" spc="-1" strike="noStrike">
                <a:solidFill>
                  <a:srgbClr val="000000"/>
                </a:solidFill>
                <a:latin typeface="Calibri"/>
                <a:ea typeface="DejaVu Sans"/>
              </a:rPr>
              <a:t>               </a:t>
            </a:r>
            <a:r>
              <a:rPr b="0" lang="fr-FR" sz="4000" spc="-1" strike="noStrike">
                <a:solidFill>
                  <a:srgbClr val="000000"/>
                </a:solidFill>
                <a:latin typeface="Calibri"/>
                <a:ea typeface="DejaVu Sans"/>
              </a:rPr>
              <a:t>8 400 – 6 715</a:t>
            </a:r>
            <a:endParaRPr b="0" lang="fr-FR" sz="4000" spc="-1" strike="noStrike">
              <a:latin typeface="Arial"/>
            </a:endParaRPr>
          </a:p>
        </p:txBody>
      </p:sp>
      <p:sp>
        <p:nvSpPr>
          <p:cNvPr id="167" name="PlaceHolder 13"/>
          <p:cNvSpPr/>
          <p:nvPr/>
        </p:nvSpPr>
        <p:spPr>
          <a:xfrm>
            <a:off x="360000" y="360000"/>
            <a:ext cx="7708680" cy="538920"/>
          </a:xfrm>
          <a:prstGeom prst="rect">
            <a:avLst/>
          </a:prstGeom>
          <a:noFill/>
          <a:ln w="0">
            <a:noFill/>
          </a:ln>
        </p:spPr>
        <p:style>
          <a:lnRef idx="0"/>
          <a:fillRef idx="0"/>
          <a:effectRef idx="0"/>
          <a:fontRef idx="minor"/>
        </p:style>
        <p:txBody>
          <a:bodyPr lIns="90000" rIns="90000" tIns="45000" bIns="45000" anchor="ctr">
            <a:normAutofit fontScale="73000"/>
          </a:bodyPr>
          <a:p>
            <a:pPr>
              <a:lnSpc>
                <a:spcPct val="90000"/>
              </a:lnSpc>
              <a:tabLst>
                <a:tab algn="l" pos="0"/>
              </a:tabLst>
            </a:pPr>
            <a:r>
              <a:rPr b="0" lang="fr-FR" sz="3600" spc="-1" strike="noStrike">
                <a:solidFill>
                  <a:srgbClr val="000000"/>
                </a:solidFill>
                <a:latin typeface="Calibri"/>
                <a:ea typeface="DejaVu Sans"/>
              </a:rPr>
              <a:t>Range les nombres suivants dans l’ordre décroissant.</a:t>
            </a:r>
            <a:endParaRPr b="0" lang="fr-FR" sz="3600" spc="-1" strike="noStrike">
              <a:latin typeface="Arial"/>
            </a:endParaRPr>
          </a:p>
        </p:txBody>
      </p:sp>
      <p:sp>
        <p:nvSpPr>
          <p:cNvPr id="168" name="Titre 21"/>
          <p:cNvSpPr/>
          <p:nvPr/>
        </p:nvSpPr>
        <p:spPr>
          <a:xfrm>
            <a:off x="2520000" y="4320000"/>
            <a:ext cx="3240000" cy="72000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9,92 ... 9,91</a:t>
            </a:r>
            <a:endParaRPr b="0" lang="fr-FR" sz="4000" spc="-1" strike="noStrike">
              <a:latin typeface="Arial"/>
            </a:endParaRPr>
          </a:p>
        </p:txBody>
      </p:sp>
      <p:sp>
        <p:nvSpPr>
          <p:cNvPr id="169" name="PlaceHolder 25"/>
          <p:cNvSpPr/>
          <p:nvPr/>
        </p:nvSpPr>
        <p:spPr>
          <a:xfrm>
            <a:off x="202680" y="3780000"/>
            <a:ext cx="429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latin typeface="Calibri"/>
                <a:ea typeface="DejaVu Sans"/>
              </a:rPr>
              <a:t>Recopie et compare.</a:t>
            </a:r>
            <a:endParaRPr b="0" lang="fr-FR" sz="3600" spc="-1" strike="noStrike">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0" name="PlaceHolder 1"/>
          <p:cNvSpPr>
            <a:spLocks noGrp="1"/>
          </p:cNvSpPr>
          <p:nvPr>
            <p:ph/>
          </p:nvPr>
        </p:nvSpPr>
        <p:spPr>
          <a:xfrm>
            <a:off x="8372160" y="6490080"/>
            <a:ext cx="764640" cy="360720"/>
          </a:xfrm>
          <a:prstGeom prst="rect">
            <a:avLst/>
          </a:prstGeom>
          <a:noFill/>
          <a:ln w="0">
            <a:noFill/>
          </a:ln>
        </p:spPr>
        <p:txBody>
          <a:bodyPr lIns="90000" rIns="90000" tIns="45000" bIns="45000" anchor="t">
            <a:noAutofit/>
          </a:bodyPr>
          <a:p>
            <a:pPr indent="0" algn="ctr">
              <a:lnSpc>
                <a:spcPct val="90000"/>
              </a:lnSpc>
              <a:spcBef>
                <a:spcPts val="1001"/>
              </a:spcBef>
              <a:buNone/>
              <a:tabLst>
                <a:tab algn="l" pos="0"/>
              </a:tabLst>
            </a:pPr>
            <a:r>
              <a:rPr b="0" lang="fr-FR" sz="2000" spc="-1" strike="noStrike">
                <a:solidFill>
                  <a:srgbClr val="000000"/>
                </a:solidFill>
                <a:latin typeface="Calibri"/>
              </a:rPr>
              <a:t>1/5</a:t>
            </a:r>
            <a:endParaRPr b="0" lang="fr-FR" sz="2000" spc="-1" strike="noStrike">
              <a:latin typeface="Arial"/>
            </a:endParaRPr>
          </a:p>
        </p:txBody>
      </p:sp>
      <p:sp>
        <p:nvSpPr>
          <p:cNvPr id="171" name=""/>
          <p:cNvSpPr/>
          <p:nvPr/>
        </p:nvSpPr>
        <p:spPr>
          <a:xfrm>
            <a:off x="180000" y="3600000"/>
            <a:ext cx="8820000" cy="360"/>
          </a:xfrm>
          <a:prstGeom prst="line">
            <a:avLst/>
          </a:prstGeom>
          <a:ln w="36000">
            <a:solidFill>
              <a:srgbClr val="000000"/>
            </a:solidFill>
            <a:round/>
          </a:ln>
        </p:spPr>
        <p:style>
          <a:lnRef idx="0"/>
          <a:fillRef idx="0"/>
          <a:effectRef idx="0"/>
          <a:fontRef idx="minor"/>
        </p:style>
      </p:sp>
      <p:sp>
        <p:nvSpPr>
          <p:cNvPr id="172" name=""/>
          <p:cNvSpPr/>
          <p:nvPr/>
        </p:nvSpPr>
        <p:spPr>
          <a:xfrm>
            <a:off x="8069760" y="360000"/>
            <a:ext cx="107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173" name=""/>
          <p:cNvSpPr/>
          <p:nvPr/>
        </p:nvSpPr>
        <p:spPr>
          <a:xfrm>
            <a:off x="7890480" y="3606480"/>
            <a:ext cx="125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sp>
        <p:nvSpPr>
          <p:cNvPr id="174" name="Titre 15"/>
          <p:cNvSpPr/>
          <p:nvPr/>
        </p:nvSpPr>
        <p:spPr>
          <a:xfrm>
            <a:off x="360000" y="1260000"/>
            <a:ext cx="8638920" cy="1078920"/>
          </a:xfrm>
          <a:prstGeom prst="rect">
            <a:avLst/>
          </a:prstGeom>
          <a:noFill/>
          <a:ln w="0">
            <a:noFill/>
          </a:ln>
        </p:spPr>
        <p:style>
          <a:lnRef idx="0"/>
          <a:fillRef idx="0"/>
          <a:effectRef idx="0"/>
          <a:fontRef idx="minor"/>
        </p:style>
        <p:txBody>
          <a:bodyPr lIns="90000" rIns="90000" tIns="45000" bIns="45000" anchor="ctr">
            <a:normAutofit fontScale="90000"/>
          </a:bodyPr>
          <a:p>
            <a:pPr>
              <a:lnSpc>
                <a:spcPct val="100000"/>
              </a:lnSpc>
            </a:pPr>
            <a:r>
              <a:rPr b="0" lang="fr-FR" sz="4000" spc="-1" strike="noStrike">
                <a:solidFill>
                  <a:srgbClr val="000000"/>
                </a:solidFill>
                <a:latin typeface="Calibri"/>
                <a:ea typeface="DejaVu Sans"/>
              </a:rPr>
              <a:t>8 400 &gt; 6 715 &gt; 6 475 &gt; 6 052 &gt; 4 292 &gt; 4 018</a:t>
            </a:r>
            <a:endParaRPr b="0" lang="fr-FR" sz="4000" spc="-1" strike="noStrike">
              <a:latin typeface="Arial"/>
            </a:endParaRPr>
          </a:p>
        </p:txBody>
      </p:sp>
      <p:sp>
        <p:nvSpPr>
          <p:cNvPr id="175" name="PlaceHolder 17"/>
          <p:cNvSpPr/>
          <p:nvPr/>
        </p:nvSpPr>
        <p:spPr>
          <a:xfrm>
            <a:off x="561240" y="364320"/>
            <a:ext cx="231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solidFill>
                  <a:srgbClr val="c00000"/>
                </a:solidFill>
                <a:latin typeface="Calibri"/>
                <a:ea typeface="DejaVu Sans"/>
              </a:rPr>
              <a:t>Correction </a:t>
            </a:r>
            <a:endParaRPr b="0" lang="fr-FR" sz="3600" spc="-1" strike="noStrike">
              <a:latin typeface="Arial"/>
            </a:endParaRPr>
          </a:p>
        </p:txBody>
      </p:sp>
      <p:sp>
        <p:nvSpPr>
          <p:cNvPr id="176" name="Titre 16"/>
          <p:cNvSpPr/>
          <p:nvPr/>
        </p:nvSpPr>
        <p:spPr>
          <a:xfrm>
            <a:off x="2520000" y="4320000"/>
            <a:ext cx="3240000" cy="72000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9,92 &gt; 9,91</a:t>
            </a:r>
            <a:endParaRPr b="0" lang="fr-FR" sz="4000" spc="-1" strike="noStrike">
              <a:latin typeface="Arial"/>
            </a:endParaRPr>
          </a:p>
        </p:txBody>
      </p:sp>
      <p:sp>
        <p:nvSpPr>
          <p:cNvPr id="177" name="PlaceHolder 14"/>
          <p:cNvSpPr/>
          <p:nvPr/>
        </p:nvSpPr>
        <p:spPr>
          <a:xfrm>
            <a:off x="202680" y="3600000"/>
            <a:ext cx="231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solidFill>
                  <a:srgbClr val="c00000"/>
                </a:solidFill>
                <a:latin typeface="Calibri"/>
                <a:ea typeface="DejaVu Sans"/>
              </a:rPr>
              <a:t>Correction </a:t>
            </a:r>
            <a:endParaRPr b="0" lang="fr-FR" sz="36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1" name="PlaceHolder 1"/>
          <p:cNvSpPr>
            <a:spLocks noGrp="1"/>
          </p:cNvSpPr>
          <p:nvPr>
            <p:ph/>
          </p:nvPr>
        </p:nvSpPr>
        <p:spPr>
          <a:xfrm>
            <a:off x="8372160" y="6490080"/>
            <a:ext cx="764640" cy="360720"/>
          </a:xfrm>
          <a:prstGeom prst="rect">
            <a:avLst/>
          </a:prstGeom>
          <a:noFill/>
          <a:ln w="0">
            <a:noFill/>
          </a:ln>
        </p:spPr>
        <p:txBody>
          <a:bodyPr lIns="90000" rIns="90000" tIns="45000" bIns="45000" anchor="t">
            <a:noAutofit/>
          </a:bodyPr>
          <a:p>
            <a:pPr indent="0" algn="ctr">
              <a:lnSpc>
                <a:spcPct val="90000"/>
              </a:lnSpc>
              <a:spcBef>
                <a:spcPts val="1001"/>
              </a:spcBef>
              <a:buNone/>
              <a:tabLst>
                <a:tab algn="l" pos="0"/>
              </a:tabLst>
            </a:pPr>
            <a:r>
              <a:rPr b="0" lang="fr-FR" sz="2000" spc="-1" strike="noStrike">
                <a:solidFill>
                  <a:srgbClr val="000000"/>
                </a:solidFill>
                <a:latin typeface="Calibri"/>
              </a:rPr>
              <a:t>1/5</a:t>
            </a:r>
            <a:endParaRPr b="0" lang="fr-FR" sz="2000" spc="-1" strike="noStrike">
              <a:latin typeface="Arial"/>
            </a:endParaRPr>
          </a:p>
        </p:txBody>
      </p:sp>
      <p:sp>
        <p:nvSpPr>
          <p:cNvPr id="92" name=""/>
          <p:cNvSpPr/>
          <p:nvPr/>
        </p:nvSpPr>
        <p:spPr>
          <a:xfrm>
            <a:off x="180000" y="3600000"/>
            <a:ext cx="8820000" cy="360"/>
          </a:xfrm>
          <a:prstGeom prst="line">
            <a:avLst/>
          </a:prstGeom>
          <a:ln w="36000">
            <a:solidFill>
              <a:srgbClr val="000000"/>
            </a:solidFill>
            <a:round/>
          </a:ln>
        </p:spPr>
        <p:style>
          <a:lnRef idx="0"/>
          <a:fillRef idx="0"/>
          <a:effectRef idx="0"/>
          <a:fontRef idx="minor"/>
        </p:style>
      </p:sp>
      <p:sp>
        <p:nvSpPr>
          <p:cNvPr id="93" name=""/>
          <p:cNvSpPr/>
          <p:nvPr/>
        </p:nvSpPr>
        <p:spPr>
          <a:xfrm>
            <a:off x="7920000" y="540000"/>
            <a:ext cx="107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94" name=""/>
          <p:cNvSpPr/>
          <p:nvPr/>
        </p:nvSpPr>
        <p:spPr>
          <a:xfrm>
            <a:off x="7740000" y="3780000"/>
            <a:ext cx="125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sp>
        <p:nvSpPr>
          <p:cNvPr id="95" name="PlaceHolder 3"/>
          <p:cNvSpPr/>
          <p:nvPr/>
        </p:nvSpPr>
        <p:spPr>
          <a:xfrm>
            <a:off x="414360" y="360000"/>
            <a:ext cx="6424560" cy="696600"/>
          </a:xfrm>
          <a:prstGeom prst="rect">
            <a:avLst/>
          </a:prstGeom>
          <a:noFill/>
          <a:ln w="0">
            <a:noFill/>
          </a:ln>
        </p:spPr>
        <p:style>
          <a:lnRef idx="0"/>
          <a:fillRef idx="0"/>
          <a:effectRef idx="0"/>
          <a:fontRef idx="minor"/>
        </p:style>
        <p:txBody>
          <a:bodyPr lIns="90000" rIns="90000" tIns="45000" bIns="45000" anchor="ctr">
            <a:normAutofit/>
          </a:bodyPr>
          <a:p>
            <a:pPr>
              <a:lnSpc>
                <a:spcPct val="90000"/>
              </a:lnSpc>
              <a:tabLst>
                <a:tab algn="l" pos="0"/>
              </a:tabLst>
            </a:pPr>
            <a:r>
              <a:rPr b="0" lang="fr-FR" sz="3600" spc="-1" strike="noStrike">
                <a:solidFill>
                  <a:srgbClr val="000000"/>
                </a:solidFill>
                <a:latin typeface="Calibri"/>
                <a:ea typeface="DejaVu Sans"/>
              </a:rPr>
              <a:t>Écris les nombres entendus.</a:t>
            </a:r>
            <a:endParaRPr b="0" lang="fr-FR" sz="3600" spc="-1" strike="noStrike">
              <a:latin typeface="Arial"/>
            </a:endParaRPr>
          </a:p>
        </p:txBody>
      </p:sp>
      <p:sp>
        <p:nvSpPr>
          <p:cNvPr id="96" name="Titre 28"/>
          <p:cNvSpPr/>
          <p:nvPr/>
        </p:nvSpPr>
        <p:spPr>
          <a:xfrm>
            <a:off x="540000" y="3600000"/>
            <a:ext cx="8278920" cy="2880000"/>
          </a:xfrm>
          <a:prstGeom prst="rect">
            <a:avLst/>
          </a:prstGeom>
          <a:noFill/>
          <a:ln w="0">
            <a:noFill/>
          </a:ln>
        </p:spPr>
        <p:style>
          <a:lnRef idx="0"/>
          <a:fillRef idx="0"/>
          <a:effectRef idx="0"/>
          <a:fontRef idx="minor"/>
        </p:style>
        <p:txBody>
          <a:bodyPr lIns="90000" rIns="90000" tIns="45000" bIns="45000" anchor="ctr">
            <a:normAutofit fontScale="88000"/>
          </a:bodyPr>
          <a:p>
            <a:pPr>
              <a:lnSpc>
                <a:spcPct val="100000"/>
              </a:lnSpc>
            </a:pPr>
            <a:r>
              <a:rPr b="0" lang="fr-FR" sz="3600" spc="-1" strike="noStrike">
                <a:solidFill>
                  <a:srgbClr val="f96363"/>
                </a:solidFill>
                <a:latin typeface="Calibri"/>
                <a:ea typeface="DejaVu Sans"/>
              </a:rPr>
              <a:t>Pour comparer des nombres décimaux, on compare d’abord la partie entière, puis si elles sont égales, on compare les parties décimales. Pour cela, on compare d’abord les dixièmes. Si les dixièmes sont égaux, on compare les centièmes.</a:t>
            </a:r>
            <a:endParaRPr b="0" i="1" lang="fr-FR" sz="3600" spc="-1" strike="noStrike">
              <a:solidFill>
                <a:srgbClr val="f96363"/>
              </a:solidFill>
              <a:latin typeface="Arial"/>
            </a:endParaRPr>
          </a:p>
        </p:txBody>
      </p:sp>
      <p:sp>
        <p:nvSpPr>
          <p:cNvPr id="97" name="Titre 2"/>
          <p:cNvSpPr/>
          <p:nvPr/>
        </p:nvSpPr>
        <p:spPr>
          <a:xfrm>
            <a:off x="540000" y="1260000"/>
            <a:ext cx="8278920" cy="898920"/>
          </a:xfrm>
          <a:prstGeom prst="rect">
            <a:avLst/>
          </a:prstGeom>
          <a:noFill/>
          <a:ln w="0">
            <a:noFill/>
          </a:ln>
        </p:spPr>
        <p:style>
          <a:lnRef idx="0"/>
          <a:fillRef idx="0"/>
          <a:effectRef idx="0"/>
          <a:fontRef idx="minor"/>
        </p:style>
        <p:txBody>
          <a:bodyPr lIns="90000" rIns="90000" tIns="45000" bIns="45000" anchor="ctr">
            <a:normAutofit fontScale="85000"/>
          </a:bodyPr>
          <a:p>
            <a:pPr>
              <a:lnSpc>
                <a:spcPct val="100000"/>
              </a:lnSpc>
            </a:pPr>
            <a:r>
              <a:rPr b="0" lang="fr-FR" sz="3600" spc="-1" strike="noStrike">
                <a:solidFill>
                  <a:srgbClr val="c6c3c3"/>
                </a:solidFill>
                <a:latin typeface="Calibri"/>
                <a:ea typeface="DejaVu Sans"/>
              </a:rPr>
              <a:t>6 052 – 4 018 – 4 292 - 6 475 – 8 400 – 6 715 </a:t>
            </a:r>
            <a:endParaRPr b="0" i="1" lang="fr-FR" sz="3600" spc="-1" strike="noStrike">
              <a:solidFill>
                <a:srgbClr val="0070c0"/>
              </a:solidFill>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8" name="PlaceHolder 1"/>
          <p:cNvSpPr>
            <a:spLocks noGrp="1"/>
          </p:cNvSpPr>
          <p:nvPr>
            <p:ph/>
          </p:nvPr>
        </p:nvSpPr>
        <p:spPr>
          <a:xfrm>
            <a:off x="8372160" y="6490080"/>
            <a:ext cx="764640" cy="360720"/>
          </a:xfrm>
          <a:prstGeom prst="rect">
            <a:avLst/>
          </a:prstGeom>
          <a:noFill/>
          <a:ln w="0">
            <a:noFill/>
          </a:ln>
        </p:spPr>
        <p:txBody>
          <a:bodyPr lIns="90000" rIns="90000" tIns="45000" bIns="45000" anchor="t">
            <a:noAutofit/>
          </a:bodyPr>
          <a:p>
            <a:pPr indent="0" algn="ctr">
              <a:lnSpc>
                <a:spcPct val="90000"/>
              </a:lnSpc>
              <a:spcBef>
                <a:spcPts val="1001"/>
              </a:spcBef>
              <a:buNone/>
              <a:tabLst>
                <a:tab algn="l" pos="0"/>
              </a:tabLst>
            </a:pPr>
            <a:r>
              <a:rPr b="0" lang="fr-FR" sz="2000" spc="-1" strike="noStrike">
                <a:solidFill>
                  <a:srgbClr val="000000"/>
                </a:solidFill>
                <a:latin typeface="Calibri"/>
              </a:rPr>
              <a:t>1/5</a:t>
            </a:r>
            <a:endParaRPr b="0" lang="fr-FR" sz="2000" spc="-1" strike="noStrike">
              <a:latin typeface="Arial"/>
            </a:endParaRPr>
          </a:p>
        </p:txBody>
      </p:sp>
      <p:sp>
        <p:nvSpPr>
          <p:cNvPr id="99" name=""/>
          <p:cNvSpPr/>
          <p:nvPr/>
        </p:nvSpPr>
        <p:spPr>
          <a:xfrm>
            <a:off x="180000" y="3600000"/>
            <a:ext cx="8820000" cy="360"/>
          </a:xfrm>
          <a:prstGeom prst="line">
            <a:avLst/>
          </a:prstGeom>
          <a:ln w="36000">
            <a:solidFill>
              <a:srgbClr val="000000"/>
            </a:solidFill>
            <a:round/>
          </a:ln>
        </p:spPr>
        <p:style>
          <a:lnRef idx="0"/>
          <a:fillRef idx="0"/>
          <a:effectRef idx="0"/>
          <a:fontRef idx="minor"/>
        </p:style>
      </p:sp>
      <p:sp>
        <p:nvSpPr>
          <p:cNvPr id="100" name=""/>
          <p:cNvSpPr/>
          <p:nvPr/>
        </p:nvSpPr>
        <p:spPr>
          <a:xfrm>
            <a:off x="7920000" y="540000"/>
            <a:ext cx="107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101" name=""/>
          <p:cNvSpPr/>
          <p:nvPr/>
        </p:nvSpPr>
        <p:spPr>
          <a:xfrm>
            <a:off x="7740000" y="3780000"/>
            <a:ext cx="125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sp>
        <p:nvSpPr>
          <p:cNvPr id="102" name="PlaceHolder 8"/>
          <p:cNvSpPr/>
          <p:nvPr/>
        </p:nvSpPr>
        <p:spPr>
          <a:xfrm>
            <a:off x="561240" y="364320"/>
            <a:ext cx="231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solidFill>
                  <a:srgbClr val="c00000"/>
                </a:solidFill>
                <a:latin typeface="Calibri"/>
                <a:ea typeface="DejaVu Sans"/>
              </a:rPr>
              <a:t>Correction </a:t>
            </a:r>
            <a:endParaRPr b="0" lang="fr-FR" sz="3600" spc="-1" strike="noStrike">
              <a:latin typeface="Arial"/>
            </a:endParaRPr>
          </a:p>
        </p:txBody>
      </p:sp>
      <p:sp>
        <p:nvSpPr>
          <p:cNvPr id="103" name="Titre 1"/>
          <p:cNvSpPr/>
          <p:nvPr/>
        </p:nvSpPr>
        <p:spPr>
          <a:xfrm>
            <a:off x="900000" y="1080000"/>
            <a:ext cx="7378920" cy="215892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6 052</a:t>
            </a:r>
            <a:endParaRPr b="0" lang="fr-FR" sz="4000" spc="-1" strike="noStrike">
              <a:latin typeface="Arial"/>
            </a:endParaRPr>
          </a:p>
          <a:p>
            <a:pPr>
              <a:lnSpc>
                <a:spcPct val="100000"/>
              </a:lnSpc>
            </a:pPr>
            <a:endParaRPr b="0" lang="fr-FR" sz="4000" spc="-1" strike="noStrike">
              <a:latin typeface="Arial"/>
            </a:endParaRPr>
          </a:p>
          <a:p>
            <a:pPr>
              <a:lnSpc>
                <a:spcPct val="100000"/>
              </a:lnSpc>
            </a:pPr>
            <a:endParaRPr b="0" lang="fr-FR" sz="4000" spc="-1" strike="noStrike">
              <a:latin typeface="Arial"/>
            </a:endParaRPr>
          </a:p>
        </p:txBody>
      </p:sp>
      <p:sp>
        <p:nvSpPr>
          <p:cNvPr id="104" name="Titre 17"/>
          <p:cNvSpPr/>
          <p:nvPr/>
        </p:nvSpPr>
        <p:spPr>
          <a:xfrm>
            <a:off x="3060000" y="4320000"/>
            <a:ext cx="2520000" cy="72000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1,5 … 1,49</a:t>
            </a:r>
            <a:endParaRPr b="0" lang="fr-FR" sz="4000" spc="-1" strike="noStrike">
              <a:latin typeface="Arial"/>
            </a:endParaRPr>
          </a:p>
        </p:txBody>
      </p:sp>
      <p:sp>
        <p:nvSpPr>
          <p:cNvPr id="105" name="PlaceHolder 20"/>
          <p:cNvSpPr/>
          <p:nvPr/>
        </p:nvSpPr>
        <p:spPr>
          <a:xfrm>
            <a:off x="202680" y="3780000"/>
            <a:ext cx="429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latin typeface="Calibri"/>
                <a:ea typeface="DejaVu Sans"/>
              </a:rPr>
              <a:t>Recopie et compare.</a:t>
            </a:r>
            <a:endParaRPr b="0" lang="fr-FR" sz="3600" spc="-1" strike="noStrike">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6" name="PlaceHolder 1"/>
          <p:cNvSpPr>
            <a:spLocks noGrp="1"/>
          </p:cNvSpPr>
          <p:nvPr>
            <p:ph/>
          </p:nvPr>
        </p:nvSpPr>
        <p:spPr>
          <a:xfrm>
            <a:off x="8372160" y="6490080"/>
            <a:ext cx="764640" cy="360720"/>
          </a:xfrm>
          <a:prstGeom prst="rect">
            <a:avLst/>
          </a:prstGeom>
          <a:noFill/>
          <a:ln w="0">
            <a:noFill/>
          </a:ln>
        </p:spPr>
        <p:txBody>
          <a:bodyPr lIns="90000" rIns="90000" tIns="45000" bIns="45000" anchor="t">
            <a:noAutofit/>
          </a:bodyPr>
          <a:p>
            <a:pPr indent="0" algn="ctr">
              <a:lnSpc>
                <a:spcPct val="90000"/>
              </a:lnSpc>
              <a:spcBef>
                <a:spcPts val="1001"/>
              </a:spcBef>
              <a:buNone/>
              <a:tabLst>
                <a:tab algn="l" pos="0"/>
              </a:tabLst>
            </a:pPr>
            <a:r>
              <a:rPr b="0" lang="fr-FR" sz="2000" spc="-1" strike="noStrike">
                <a:solidFill>
                  <a:srgbClr val="000000"/>
                </a:solidFill>
                <a:latin typeface="Calibri"/>
              </a:rPr>
              <a:t>1/5</a:t>
            </a:r>
            <a:endParaRPr b="0" lang="fr-FR" sz="2000" spc="-1" strike="noStrike">
              <a:latin typeface="Arial"/>
            </a:endParaRPr>
          </a:p>
        </p:txBody>
      </p:sp>
      <p:sp>
        <p:nvSpPr>
          <p:cNvPr id="107" name=""/>
          <p:cNvSpPr/>
          <p:nvPr/>
        </p:nvSpPr>
        <p:spPr>
          <a:xfrm>
            <a:off x="180000" y="3600000"/>
            <a:ext cx="8820000" cy="360"/>
          </a:xfrm>
          <a:prstGeom prst="line">
            <a:avLst/>
          </a:prstGeom>
          <a:ln w="36000">
            <a:solidFill>
              <a:srgbClr val="000000"/>
            </a:solidFill>
            <a:round/>
          </a:ln>
        </p:spPr>
        <p:style>
          <a:lnRef idx="0"/>
          <a:fillRef idx="0"/>
          <a:effectRef idx="0"/>
          <a:fontRef idx="minor"/>
        </p:style>
      </p:sp>
      <p:sp>
        <p:nvSpPr>
          <p:cNvPr id="108" name=""/>
          <p:cNvSpPr/>
          <p:nvPr/>
        </p:nvSpPr>
        <p:spPr>
          <a:xfrm>
            <a:off x="7920000" y="540000"/>
            <a:ext cx="107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109" name=""/>
          <p:cNvSpPr/>
          <p:nvPr/>
        </p:nvSpPr>
        <p:spPr>
          <a:xfrm>
            <a:off x="7740000" y="3780000"/>
            <a:ext cx="125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sp>
        <p:nvSpPr>
          <p:cNvPr id="110" name="PlaceHolder 5"/>
          <p:cNvSpPr/>
          <p:nvPr/>
        </p:nvSpPr>
        <p:spPr>
          <a:xfrm>
            <a:off x="561240" y="364320"/>
            <a:ext cx="231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solidFill>
                  <a:srgbClr val="c00000"/>
                </a:solidFill>
                <a:latin typeface="Calibri"/>
                <a:ea typeface="DejaVu Sans"/>
              </a:rPr>
              <a:t>Correction </a:t>
            </a:r>
            <a:endParaRPr b="0" lang="fr-FR" sz="3600" spc="-1" strike="noStrike">
              <a:latin typeface="Arial"/>
            </a:endParaRPr>
          </a:p>
        </p:txBody>
      </p:sp>
      <p:sp>
        <p:nvSpPr>
          <p:cNvPr id="111" name="Titre 4"/>
          <p:cNvSpPr/>
          <p:nvPr/>
        </p:nvSpPr>
        <p:spPr>
          <a:xfrm>
            <a:off x="900000" y="1080000"/>
            <a:ext cx="7378920" cy="215892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6 052 – 4 018</a:t>
            </a:r>
            <a:endParaRPr b="0" lang="fr-FR" sz="4000" spc="-1" strike="noStrike">
              <a:latin typeface="Arial"/>
            </a:endParaRPr>
          </a:p>
          <a:p>
            <a:pPr>
              <a:lnSpc>
                <a:spcPct val="100000"/>
              </a:lnSpc>
            </a:pPr>
            <a:endParaRPr b="0" lang="fr-FR" sz="4000" spc="-1" strike="noStrike">
              <a:latin typeface="Arial"/>
            </a:endParaRPr>
          </a:p>
          <a:p>
            <a:pPr>
              <a:lnSpc>
                <a:spcPct val="100000"/>
              </a:lnSpc>
            </a:pPr>
            <a:endParaRPr b="0" lang="fr-FR" sz="4000" spc="-1" strike="noStrike">
              <a:latin typeface="Arial"/>
            </a:endParaRPr>
          </a:p>
        </p:txBody>
      </p:sp>
      <p:sp>
        <p:nvSpPr>
          <p:cNvPr id="112" name="Titre 5"/>
          <p:cNvSpPr/>
          <p:nvPr/>
        </p:nvSpPr>
        <p:spPr>
          <a:xfrm>
            <a:off x="3060000" y="4320000"/>
            <a:ext cx="2520000" cy="72000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1,5 &gt; 1,49</a:t>
            </a:r>
            <a:endParaRPr b="0" lang="fr-FR" sz="4000" spc="-1" strike="noStrike">
              <a:latin typeface="Arial"/>
            </a:endParaRPr>
          </a:p>
        </p:txBody>
      </p:sp>
      <p:sp>
        <p:nvSpPr>
          <p:cNvPr id="113" name="PlaceHolder 19"/>
          <p:cNvSpPr/>
          <p:nvPr/>
        </p:nvSpPr>
        <p:spPr>
          <a:xfrm>
            <a:off x="202680" y="3600000"/>
            <a:ext cx="231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solidFill>
                  <a:srgbClr val="c00000"/>
                </a:solidFill>
                <a:latin typeface="Calibri"/>
                <a:ea typeface="DejaVu Sans"/>
              </a:rPr>
              <a:t>Correction </a:t>
            </a:r>
            <a:endParaRPr b="0" lang="fr-FR" sz="3600" spc="-1" strike="noStrike">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4" name="PlaceHolder 1"/>
          <p:cNvSpPr>
            <a:spLocks noGrp="1"/>
          </p:cNvSpPr>
          <p:nvPr>
            <p:ph/>
          </p:nvPr>
        </p:nvSpPr>
        <p:spPr>
          <a:xfrm>
            <a:off x="8372160" y="6490080"/>
            <a:ext cx="764640" cy="360720"/>
          </a:xfrm>
          <a:prstGeom prst="rect">
            <a:avLst/>
          </a:prstGeom>
          <a:noFill/>
          <a:ln w="0">
            <a:noFill/>
          </a:ln>
        </p:spPr>
        <p:txBody>
          <a:bodyPr lIns="90000" rIns="90000" tIns="45000" bIns="45000" anchor="t">
            <a:noAutofit/>
          </a:bodyPr>
          <a:p>
            <a:pPr indent="0" algn="ctr">
              <a:lnSpc>
                <a:spcPct val="90000"/>
              </a:lnSpc>
              <a:spcBef>
                <a:spcPts val="1001"/>
              </a:spcBef>
              <a:buNone/>
              <a:tabLst>
                <a:tab algn="l" pos="0"/>
              </a:tabLst>
            </a:pPr>
            <a:r>
              <a:rPr b="0" lang="fr-FR" sz="2000" spc="-1" strike="noStrike">
                <a:solidFill>
                  <a:srgbClr val="000000"/>
                </a:solidFill>
                <a:latin typeface="Calibri"/>
              </a:rPr>
              <a:t>1/5</a:t>
            </a:r>
            <a:endParaRPr b="0" lang="fr-FR" sz="2000" spc="-1" strike="noStrike">
              <a:latin typeface="Arial"/>
            </a:endParaRPr>
          </a:p>
        </p:txBody>
      </p:sp>
      <p:sp>
        <p:nvSpPr>
          <p:cNvPr id="115" name=""/>
          <p:cNvSpPr/>
          <p:nvPr/>
        </p:nvSpPr>
        <p:spPr>
          <a:xfrm>
            <a:off x="180000" y="3600000"/>
            <a:ext cx="8820000" cy="360"/>
          </a:xfrm>
          <a:prstGeom prst="line">
            <a:avLst/>
          </a:prstGeom>
          <a:ln w="36000">
            <a:solidFill>
              <a:srgbClr val="000000"/>
            </a:solidFill>
            <a:round/>
          </a:ln>
        </p:spPr>
        <p:style>
          <a:lnRef idx="0"/>
          <a:fillRef idx="0"/>
          <a:effectRef idx="0"/>
          <a:fontRef idx="minor"/>
        </p:style>
      </p:sp>
      <p:sp>
        <p:nvSpPr>
          <p:cNvPr id="116" name=""/>
          <p:cNvSpPr/>
          <p:nvPr/>
        </p:nvSpPr>
        <p:spPr>
          <a:xfrm>
            <a:off x="7920000" y="540000"/>
            <a:ext cx="107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117" name=""/>
          <p:cNvSpPr/>
          <p:nvPr/>
        </p:nvSpPr>
        <p:spPr>
          <a:xfrm>
            <a:off x="7740000" y="3780000"/>
            <a:ext cx="125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sp>
        <p:nvSpPr>
          <p:cNvPr id="118" name="PlaceHolder 7"/>
          <p:cNvSpPr/>
          <p:nvPr/>
        </p:nvSpPr>
        <p:spPr>
          <a:xfrm>
            <a:off x="561240" y="364320"/>
            <a:ext cx="231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solidFill>
                  <a:srgbClr val="c00000"/>
                </a:solidFill>
                <a:latin typeface="Calibri"/>
                <a:ea typeface="DejaVu Sans"/>
              </a:rPr>
              <a:t>Correction </a:t>
            </a:r>
            <a:endParaRPr b="0" lang="fr-FR" sz="3600" spc="-1" strike="noStrike">
              <a:latin typeface="Arial"/>
            </a:endParaRPr>
          </a:p>
        </p:txBody>
      </p:sp>
      <p:sp>
        <p:nvSpPr>
          <p:cNvPr id="119" name="Titre 3"/>
          <p:cNvSpPr/>
          <p:nvPr/>
        </p:nvSpPr>
        <p:spPr>
          <a:xfrm>
            <a:off x="900000" y="1080000"/>
            <a:ext cx="7378920" cy="215892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6 052 – 4 018 – 4 292</a:t>
            </a:r>
            <a:endParaRPr b="0" lang="fr-FR" sz="4000" spc="-1" strike="noStrike">
              <a:latin typeface="Arial"/>
            </a:endParaRPr>
          </a:p>
          <a:p>
            <a:pPr>
              <a:lnSpc>
                <a:spcPct val="100000"/>
              </a:lnSpc>
            </a:pPr>
            <a:endParaRPr b="0" lang="fr-FR" sz="4000" spc="-1" strike="noStrike">
              <a:latin typeface="Arial"/>
            </a:endParaRPr>
          </a:p>
          <a:p>
            <a:pPr>
              <a:lnSpc>
                <a:spcPct val="100000"/>
              </a:lnSpc>
            </a:pPr>
            <a:endParaRPr b="0" lang="fr-FR" sz="4000" spc="-1" strike="noStrike">
              <a:latin typeface="Arial"/>
            </a:endParaRPr>
          </a:p>
        </p:txBody>
      </p:sp>
      <p:sp>
        <p:nvSpPr>
          <p:cNvPr id="120" name="Titre 6"/>
          <p:cNvSpPr/>
          <p:nvPr/>
        </p:nvSpPr>
        <p:spPr>
          <a:xfrm>
            <a:off x="2880000" y="4320000"/>
            <a:ext cx="2700000" cy="72000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3,21 … 3,12</a:t>
            </a:r>
            <a:endParaRPr b="0" lang="fr-FR" sz="4000" spc="-1" strike="noStrike">
              <a:latin typeface="Arial"/>
            </a:endParaRPr>
          </a:p>
        </p:txBody>
      </p:sp>
      <p:sp>
        <p:nvSpPr>
          <p:cNvPr id="121" name="PlaceHolder 21"/>
          <p:cNvSpPr/>
          <p:nvPr/>
        </p:nvSpPr>
        <p:spPr>
          <a:xfrm>
            <a:off x="202680" y="3780000"/>
            <a:ext cx="429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latin typeface="Calibri"/>
                <a:ea typeface="DejaVu Sans"/>
              </a:rPr>
              <a:t>Recopie et compare.</a:t>
            </a:r>
            <a:endParaRPr b="0" lang="fr-FR" sz="3600" spc="-1" strike="noStrike">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2" name="PlaceHolder 1"/>
          <p:cNvSpPr>
            <a:spLocks noGrp="1"/>
          </p:cNvSpPr>
          <p:nvPr>
            <p:ph/>
          </p:nvPr>
        </p:nvSpPr>
        <p:spPr>
          <a:xfrm>
            <a:off x="8372160" y="6490080"/>
            <a:ext cx="764640" cy="360720"/>
          </a:xfrm>
          <a:prstGeom prst="rect">
            <a:avLst/>
          </a:prstGeom>
          <a:noFill/>
          <a:ln w="0">
            <a:noFill/>
          </a:ln>
        </p:spPr>
        <p:txBody>
          <a:bodyPr lIns="90000" rIns="90000" tIns="45000" bIns="45000" anchor="t">
            <a:noAutofit/>
          </a:bodyPr>
          <a:p>
            <a:pPr indent="0" algn="ctr">
              <a:lnSpc>
                <a:spcPct val="90000"/>
              </a:lnSpc>
              <a:spcBef>
                <a:spcPts val="1001"/>
              </a:spcBef>
              <a:buNone/>
              <a:tabLst>
                <a:tab algn="l" pos="0"/>
              </a:tabLst>
            </a:pPr>
            <a:r>
              <a:rPr b="0" lang="fr-FR" sz="2000" spc="-1" strike="noStrike">
                <a:solidFill>
                  <a:srgbClr val="000000"/>
                </a:solidFill>
                <a:latin typeface="Calibri"/>
              </a:rPr>
              <a:t>1/5</a:t>
            </a:r>
            <a:endParaRPr b="0" lang="fr-FR" sz="2000" spc="-1" strike="noStrike">
              <a:latin typeface="Arial"/>
            </a:endParaRPr>
          </a:p>
        </p:txBody>
      </p:sp>
      <p:sp>
        <p:nvSpPr>
          <p:cNvPr id="123" name=""/>
          <p:cNvSpPr/>
          <p:nvPr/>
        </p:nvSpPr>
        <p:spPr>
          <a:xfrm>
            <a:off x="180000" y="3600000"/>
            <a:ext cx="8820000" cy="360"/>
          </a:xfrm>
          <a:prstGeom prst="line">
            <a:avLst/>
          </a:prstGeom>
          <a:ln w="36000">
            <a:solidFill>
              <a:srgbClr val="000000"/>
            </a:solidFill>
            <a:round/>
          </a:ln>
        </p:spPr>
        <p:style>
          <a:lnRef idx="0"/>
          <a:fillRef idx="0"/>
          <a:effectRef idx="0"/>
          <a:fontRef idx="minor"/>
        </p:style>
      </p:sp>
      <p:sp>
        <p:nvSpPr>
          <p:cNvPr id="124" name=""/>
          <p:cNvSpPr/>
          <p:nvPr/>
        </p:nvSpPr>
        <p:spPr>
          <a:xfrm>
            <a:off x="7920000" y="540000"/>
            <a:ext cx="107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125" name=""/>
          <p:cNvSpPr/>
          <p:nvPr/>
        </p:nvSpPr>
        <p:spPr>
          <a:xfrm>
            <a:off x="7740000" y="3780000"/>
            <a:ext cx="125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sp>
        <p:nvSpPr>
          <p:cNvPr id="126" name="PlaceHolder 10"/>
          <p:cNvSpPr/>
          <p:nvPr/>
        </p:nvSpPr>
        <p:spPr>
          <a:xfrm>
            <a:off x="561240" y="364320"/>
            <a:ext cx="231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solidFill>
                  <a:srgbClr val="c00000"/>
                </a:solidFill>
                <a:latin typeface="Calibri"/>
                <a:ea typeface="DejaVu Sans"/>
              </a:rPr>
              <a:t>Correction </a:t>
            </a:r>
            <a:endParaRPr b="0" lang="fr-FR" sz="3600" spc="-1" strike="noStrike">
              <a:latin typeface="Arial"/>
            </a:endParaRPr>
          </a:p>
        </p:txBody>
      </p:sp>
      <p:sp>
        <p:nvSpPr>
          <p:cNvPr id="127" name="Titre 7"/>
          <p:cNvSpPr/>
          <p:nvPr/>
        </p:nvSpPr>
        <p:spPr>
          <a:xfrm>
            <a:off x="900000" y="1080000"/>
            <a:ext cx="7378920" cy="215892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6 052 – 4 018 – 4 292 – 6 475</a:t>
            </a:r>
            <a:endParaRPr b="0" lang="fr-FR" sz="4000" spc="-1" strike="noStrike">
              <a:latin typeface="Arial"/>
            </a:endParaRPr>
          </a:p>
          <a:p>
            <a:pPr>
              <a:lnSpc>
                <a:spcPct val="100000"/>
              </a:lnSpc>
            </a:pPr>
            <a:endParaRPr b="0" lang="fr-FR" sz="4000" spc="-1" strike="noStrike">
              <a:latin typeface="Arial"/>
            </a:endParaRPr>
          </a:p>
          <a:p>
            <a:pPr>
              <a:lnSpc>
                <a:spcPct val="100000"/>
              </a:lnSpc>
            </a:pPr>
            <a:endParaRPr b="0" lang="fr-FR" sz="4000" spc="-1" strike="noStrike">
              <a:latin typeface="Arial"/>
            </a:endParaRPr>
          </a:p>
        </p:txBody>
      </p:sp>
      <p:sp>
        <p:nvSpPr>
          <p:cNvPr id="128" name="Titre 8"/>
          <p:cNvSpPr/>
          <p:nvPr/>
        </p:nvSpPr>
        <p:spPr>
          <a:xfrm>
            <a:off x="2880000" y="4320000"/>
            <a:ext cx="2700000" cy="72000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3,21 &gt; 3,12</a:t>
            </a:r>
            <a:endParaRPr b="0" lang="fr-FR" sz="4000" spc="-1" strike="noStrike">
              <a:latin typeface="Arial"/>
            </a:endParaRPr>
          </a:p>
        </p:txBody>
      </p:sp>
      <p:sp>
        <p:nvSpPr>
          <p:cNvPr id="129" name="PlaceHolder 18"/>
          <p:cNvSpPr/>
          <p:nvPr/>
        </p:nvSpPr>
        <p:spPr>
          <a:xfrm>
            <a:off x="202680" y="3600000"/>
            <a:ext cx="231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solidFill>
                  <a:srgbClr val="c00000"/>
                </a:solidFill>
                <a:latin typeface="Calibri"/>
                <a:ea typeface="DejaVu Sans"/>
              </a:rPr>
              <a:t>Correction </a:t>
            </a:r>
            <a:endParaRPr b="0" lang="fr-FR" sz="3600" spc="-1" strike="noStrike">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0" name="PlaceHolder 1"/>
          <p:cNvSpPr>
            <a:spLocks noGrp="1"/>
          </p:cNvSpPr>
          <p:nvPr>
            <p:ph/>
          </p:nvPr>
        </p:nvSpPr>
        <p:spPr>
          <a:xfrm>
            <a:off x="8372160" y="6490080"/>
            <a:ext cx="764640" cy="360720"/>
          </a:xfrm>
          <a:prstGeom prst="rect">
            <a:avLst/>
          </a:prstGeom>
          <a:noFill/>
          <a:ln w="0">
            <a:noFill/>
          </a:ln>
        </p:spPr>
        <p:txBody>
          <a:bodyPr lIns="90000" rIns="90000" tIns="45000" bIns="45000" anchor="t">
            <a:noAutofit/>
          </a:bodyPr>
          <a:p>
            <a:pPr indent="0" algn="ctr">
              <a:lnSpc>
                <a:spcPct val="90000"/>
              </a:lnSpc>
              <a:spcBef>
                <a:spcPts val="1001"/>
              </a:spcBef>
              <a:buNone/>
              <a:tabLst>
                <a:tab algn="l" pos="0"/>
              </a:tabLst>
            </a:pPr>
            <a:r>
              <a:rPr b="0" lang="fr-FR" sz="2000" spc="-1" strike="noStrike">
                <a:solidFill>
                  <a:srgbClr val="000000"/>
                </a:solidFill>
                <a:latin typeface="Calibri"/>
              </a:rPr>
              <a:t>1/5</a:t>
            </a:r>
            <a:endParaRPr b="0" lang="fr-FR" sz="2000" spc="-1" strike="noStrike">
              <a:latin typeface="Arial"/>
            </a:endParaRPr>
          </a:p>
        </p:txBody>
      </p:sp>
      <p:sp>
        <p:nvSpPr>
          <p:cNvPr id="131" name=""/>
          <p:cNvSpPr/>
          <p:nvPr/>
        </p:nvSpPr>
        <p:spPr>
          <a:xfrm>
            <a:off x="180000" y="3600000"/>
            <a:ext cx="8820000" cy="360"/>
          </a:xfrm>
          <a:prstGeom prst="line">
            <a:avLst/>
          </a:prstGeom>
          <a:ln w="36000">
            <a:solidFill>
              <a:srgbClr val="000000"/>
            </a:solidFill>
            <a:round/>
          </a:ln>
        </p:spPr>
        <p:style>
          <a:lnRef idx="0"/>
          <a:fillRef idx="0"/>
          <a:effectRef idx="0"/>
          <a:fontRef idx="minor"/>
        </p:style>
      </p:sp>
      <p:sp>
        <p:nvSpPr>
          <p:cNvPr id="132" name=""/>
          <p:cNvSpPr/>
          <p:nvPr/>
        </p:nvSpPr>
        <p:spPr>
          <a:xfrm>
            <a:off x="7920000" y="540000"/>
            <a:ext cx="107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133" name=""/>
          <p:cNvSpPr/>
          <p:nvPr/>
        </p:nvSpPr>
        <p:spPr>
          <a:xfrm>
            <a:off x="7740000" y="3780000"/>
            <a:ext cx="125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sp>
        <p:nvSpPr>
          <p:cNvPr id="134" name="PlaceHolder 12"/>
          <p:cNvSpPr/>
          <p:nvPr/>
        </p:nvSpPr>
        <p:spPr>
          <a:xfrm>
            <a:off x="561240" y="364320"/>
            <a:ext cx="231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solidFill>
                  <a:srgbClr val="c00000"/>
                </a:solidFill>
                <a:latin typeface="Calibri"/>
                <a:ea typeface="DejaVu Sans"/>
              </a:rPr>
              <a:t>Correction </a:t>
            </a:r>
            <a:endParaRPr b="0" lang="fr-FR" sz="3600" spc="-1" strike="noStrike">
              <a:latin typeface="Arial"/>
            </a:endParaRPr>
          </a:p>
        </p:txBody>
      </p:sp>
      <p:sp>
        <p:nvSpPr>
          <p:cNvPr id="135" name="Titre 9"/>
          <p:cNvSpPr/>
          <p:nvPr/>
        </p:nvSpPr>
        <p:spPr>
          <a:xfrm>
            <a:off x="900000" y="1080000"/>
            <a:ext cx="7378920" cy="215892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6 052 – 4 018 – 4 292 – 6 475 –</a:t>
            </a:r>
            <a:endParaRPr b="0" lang="fr-FR" sz="4000" spc="-1" strike="noStrike">
              <a:latin typeface="Arial"/>
            </a:endParaRPr>
          </a:p>
          <a:p>
            <a:pPr>
              <a:lnSpc>
                <a:spcPct val="100000"/>
              </a:lnSpc>
            </a:pPr>
            <a:endParaRPr b="0" lang="fr-FR" sz="4000" spc="-1" strike="noStrike">
              <a:latin typeface="Arial"/>
            </a:endParaRPr>
          </a:p>
          <a:p>
            <a:pPr>
              <a:lnSpc>
                <a:spcPct val="100000"/>
              </a:lnSpc>
            </a:pPr>
            <a:r>
              <a:rPr b="0" lang="fr-FR" sz="4000" spc="-1" strike="noStrike">
                <a:solidFill>
                  <a:srgbClr val="000000"/>
                </a:solidFill>
                <a:latin typeface="Calibri"/>
                <a:ea typeface="DejaVu Sans"/>
              </a:rPr>
              <a:t>               </a:t>
            </a:r>
            <a:r>
              <a:rPr b="0" lang="fr-FR" sz="4000" spc="-1" strike="noStrike">
                <a:solidFill>
                  <a:srgbClr val="000000"/>
                </a:solidFill>
                <a:latin typeface="Calibri"/>
                <a:ea typeface="DejaVu Sans"/>
              </a:rPr>
              <a:t>8 400</a:t>
            </a:r>
            <a:endParaRPr b="0" lang="fr-FR" sz="4000" spc="-1" strike="noStrike">
              <a:latin typeface="Arial"/>
            </a:endParaRPr>
          </a:p>
        </p:txBody>
      </p:sp>
      <p:sp>
        <p:nvSpPr>
          <p:cNvPr id="136" name="Titre 10"/>
          <p:cNvSpPr/>
          <p:nvPr/>
        </p:nvSpPr>
        <p:spPr>
          <a:xfrm>
            <a:off x="2880000" y="4320000"/>
            <a:ext cx="2700000" cy="72000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1,05 … 1,06</a:t>
            </a:r>
            <a:endParaRPr b="0" lang="fr-FR" sz="4000" spc="-1" strike="noStrike">
              <a:latin typeface="Arial"/>
            </a:endParaRPr>
          </a:p>
        </p:txBody>
      </p:sp>
      <p:sp>
        <p:nvSpPr>
          <p:cNvPr id="137" name="PlaceHolder 23"/>
          <p:cNvSpPr/>
          <p:nvPr/>
        </p:nvSpPr>
        <p:spPr>
          <a:xfrm>
            <a:off x="202680" y="3780000"/>
            <a:ext cx="429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latin typeface="Calibri"/>
                <a:ea typeface="DejaVu Sans"/>
              </a:rPr>
              <a:t>Recopie et compare.</a:t>
            </a:r>
            <a:endParaRPr b="0" lang="fr-FR" sz="3600" spc="-1" strike="noStrike">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8" name="PlaceHolder 1"/>
          <p:cNvSpPr>
            <a:spLocks noGrp="1"/>
          </p:cNvSpPr>
          <p:nvPr>
            <p:ph/>
          </p:nvPr>
        </p:nvSpPr>
        <p:spPr>
          <a:xfrm>
            <a:off x="8372160" y="6490080"/>
            <a:ext cx="764640" cy="360720"/>
          </a:xfrm>
          <a:prstGeom prst="rect">
            <a:avLst/>
          </a:prstGeom>
          <a:noFill/>
          <a:ln w="0">
            <a:noFill/>
          </a:ln>
        </p:spPr>
        <p:txBody>
          <a:bodyPr lIns="90000" rIns="90000" tIns="45000" bIns="45000" anchor="t">
            <a:noAutofit/>
          </a:bodyPr>
          <a:p>
            <a:pPr indent="0" algn="ctr">
              <a:lnSpc>
                <a:spcPct val="90000"/>
              </a:lnSpc>
              <a:spcBef>
                <a:spcPts val="1001"/>
              </a:spcBef>
              <a:buNone/>
              <a:tabLst>
                <a:tab algn="l" pos="0"/>
              </a:tabLst>
            </a:pPr>
            <a:r>
              <a:rPr b="0" lang="fr-FR" sz="2000" spc="-1" strike="noStrike">
                <a:solidFill>
                  <a:srgbClr val="000000"/>
                </a:solidFill>
                <a:latin typeface="Calibri"/>
              </a:rPr>
              <a:t>1/5</a:t>
            </a:r>
            <a:endParaRPr b="0" lang="fr-FR" sz="2000" spc="-1" strike="noStrike">
              <a:latin typeface="Arial"/>
            </a:endParaRPr>
          </a:p>
        </p:txBody>
      </p:sp>
      <p:sp>
        <p:nvSpPr>
          <p:cNvPr id="139" name=""/>
          <p:cNvSpPr/>
          <p:nvPr/>
        </p:nvSpPr>
        <p:spPr>
          <a:xfrm>
            <a:off x="180000" y="3600000"/>
            <a:ext cx="8820000" cy="360"/>
          </a:xfrm>
          <a:prstGeom prst="line">
            <a:avLst/>
          </a:prstGeom>
          <a:ln w="36000">
            <a:solidFill>
              <a:srgbClr val="000000"/>
            </a:solidFill>
            <a:round/>
          </a:ln>
        </p:spPr>
        <p:style>
          <a:lnRef idx="0"/>
          <a:fillRef idx="0"/>
          <a:effectRef idx="0"/>
          <a:fontRef idx="minor"/>
        </p:style>
      </p:sp>
      <p:sp>
        <p:nvSpPr>
          <p:cNvPr id="140" name=""/>
          <p:cNvSpPr/>
          <p:nvPr/>
        </p:nvSpPr>
        <p:spPr>
          <a:xfrm>
            <a:off x="7920000" y="540000"/>
            <a:ext cx="107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141" name=""/>
          <p:cNvSpPr/>
          <p:nvPr/>
        </p:nvSpPr>
        <p:spPr>
          <a:xfrm>
            <a:off x="7740000" y="3780000"/>
            <a:ext cx="125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sp>
        <p:nvSpPr>
          <p:cNvPr id="142" name="PlaceHolder 6"/>
          <p:cNvSpPr/>
          <p:nvPr/>
        </p:nvSpPr>
        <p:spPr>
          <a:xfrm>
            <a:off x="561240" y="364320"/>
            <a:ext cx="231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solidFill>
                  <a:srgbClr val="c00000"/>
                </a:solidFill>
                <a:latin typeface="Calibri"/>
                <a:ea typeface="DejaVu Sans"/>
              </a:rPr>
              <a:t>Correction </a:t>
            </a:r>
            <a:endParaRPr b="0" lang="fr-FR" sz="3600" spc="-1" strike="noStrike">
              <a:latin typeface="Arial"/>
            </a:endParaRPr>
          </a:p>
        </p:txBody>
      </p:sp>
      <p:sp>
        <p:nvSpPr>
          <p:cNvPr id="143" name="Titre 11"/>
          <p:cNvSpPr/>
          <p:nvPr/>
        </p:nvSpPr>
        <p:spPr>
          <a:xfrm>
            <a:off x="900000" y="1080000"/>
            <a:ext cx="7378920" cy="215892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6 052 – 4 018 – 4 292 – 6 475 –</a:t>
            </a:r>
            <a:endParaRPr b="0" lang="fr-FR" sz="4000" spc="-1" strike="noStrike">
              <a:latin typeface="Arial"/>
            </a:endParaRPr>
          </a:p>
          <a:p>
            <a:pPr>
              <a:lnSpc>
                <a:spcPct val="100000"/>
              </a:lnSpc>
            </a:pPr>
            <a:endParaRPr b="0" lang="fr-FR" sz="4000" spc="-1" strike="noStrike">
              <a:latin typeface="Arial"/>
            </a:endParaRPr>
          </a:p>
          <a:p>
            <a:pPr>
              <a:lnSpc>
                <a:spcPct val="100000"/>
              </a:lnSpc>
            </a:pPr>
            <a:r>
              <a:rPr b="0" lang="fr-FR" sz="4000" spc="-1" strike="noStrike">
                <a:solidFill>
                  <a:srgbClr val="000000"/>
                </a:solidFill>
                <a:latin typeface="Calibri"/>
                <a:ea typeface="DejaVu Sans"/>
              </a:rPr>
              <a:t>               </a:t>
            </a:r>
            <a:r>
              <a:rPr b="0" lang="fr-FR" sz="4000" spc="-1" strike="noStrike">
                <a:solidFill>
                  <a:srgbClr val="000000"/>
                </a:solidFill>
                <a:latin typeface="Calibri"/>
                <a:ea typeface="DejaVu Sans"/>
              </a:rPr>
              <a:t>8 400 – 6 715</a:t>
            </a:r>
            <a:endParaRPr b="0" lang="fr-FR" sz="4000" spc="-1" strike="noStrike">
              <a:latin typeface="Arial"/>
            </a:endParaRPr>
          </a:p>
        </p:txBody>
      </p:sp>
      <p:sp>
        <p:nvSpPr>
          <p:cNvPr id="144" name="Titre 12"/>
          <p:cNvSpPr/>
          <p:nvPr/>
        </p:nvSpPr>
        <p:spPr>
          <a:xfrm>
            <a:off x="2880000" y="4320000"/>
            <a:ext cx="2700000" cy="72000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1,05 &lt; 1,06</a:t>
            </a:r>
            <a:endParaRPr b="0" lang="fr-FR" sz="4000" spc="-1" strike="noStrike">
              <a:latin typeface="Arial"/>
            </a:endParaRPr>
          </a:p>
        </p:txBody>
      </p:sp>
      <p:sp>
        <p:nvSpPr>
          <p:cNvPr id="145" name="PlaceHolder 16"/>
          <p:cNvSpPr/>
          <p:nvPr/>
        </p:nvSpPr>
        <p:spPr>
          <a:xfrm>
            <a:off x="202680" y="3600000"/>
            <a:ext cx="231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solidFill>
                  <a:srgbClr val="c00000"/>
                </a:solidFill>
                <a:latin typeface="Calibri"/>
                <a:ea typeface="DejaVu Sans"/>
              </a:rPr>
              <a:t>Correction </a:t>
            </a:r>
            <a:endParaRPr b="0" lang="fr-FR" sz="3600" spc="-1" strike="noStrike">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6" name="PlaceHolder 1"/>
          <p:cNvSpPr>
            <a:spLocks noGrp="1"/>
          </p:cNvSpPr>
          <p:nvPr>
            <p:ph/>
          </p:nvPr>
        </p:nvSpPr>
        <p:spPr>
          <a:xfrm>
            <a:off x="8372160" y="6490080"/>
            <a:ext cx="764640" cy="360720"/>
          </a:xfrm>
          <a:prstGeom prst="rect">
            <a:avLst/>
          </a:prstGeom>
          <a:noFill/>
          <a:ln w="0">
            <a:noFill/>
          </a:ln>
        </p:spPr>
        <p:txBody>
          <a:bodyPr lIns="90000" rIns="90000" tIns="45000" bIns="45000" anchor="t">
            <a:noAutofit/>
          </a:bodyPr>
          <a:p>
            <a:pPr indent="0" algn="ctr">
              <a:lnSpc>
                <a:spcPct val="90000"/>
              </a:lnSpc>
              <a:spcBef>
                <a:spcPts val="1001"/>
              </a:spcBef>
              <a:buNone/>
              <a:tabLst>
                <a:tab algn="l" pos="0"/>
              </a:tabLst>
            </a:pPr>
            <a:r>
              <a:rPr b="0" lang="fr-FR" sz="2000" spc="-1" strike="noStrike">
                <a:solidFill>
                  <a:srgbClr val="000000"/>
                </a:solidFill>
                <a:latin typeface="Calibri"/>
              </a:rPr>
              <a:t>1/5</a:t>
            </a:r>
            <a:endParaRPr b="0" lang="fr-FR" sz="2000" spc="-1" strike="noStrike">
              <a:latin typeface="Arial"/>
            </a:endParaRPr>
          </a:p>
        </p:txBody>
      </p:sp>
      <p:sp>
        <p:nvSpPr>
          <p:cNvPr id="147" name=""/>
          <p:cNvSpPr/>
          <p:nvPr/>
        </p:nvSpPr>
        <p:spPr>
          <a:xfrm>
            <a:off x="180000" y="3600000"/>
            <a:ext cx="8820000" cy="360"/>
          </a:xfrm>
          <a:prstGeom prst="line">
            <a:avLst/>
          </a:prstGeom>
          <a:ln w="36000">
            <a:solidFill>
              <a:srgbClr val="000000"/>
            </a:solidFill>
            <a:round/>
          </a:ln>
        </p:spPr>
        <p:style>
          <a:lnRef idx="0"/>
          <a:fillRef idx="0"/>
          <a:effectRef idx="0"/>
          <a:fontRef idx="minor"/>
        </p:style>
      </p:sp>
      <p:sp>
        <p:nvSpPr>
          <p:cNvPr id="148" name=""/>
          <p:cNvSpPr/>
          <p:nvPr/>
        </p:nvSpPr>
        <p:spPr>
          <a:xfrm>
            <a:off x="8069760" y="360000"/>
            <a:ext cx="107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CE2</a:t>
            </a:r>
            <a:endParaRPr b="0" lang="fr-FR" sz="3200" spc="-1" strike="noStrike">
              <a:latin typeface="Arial"/>
            </a:endParaRPr>
          </a:p>
        </p:txBody>
      </p:sp>
      <p:sp>
        <p:nvSpPr>
          <p:cNvPr id="149" name=""/>
          <p:cNvSpPr/>
          <p:nvPr/>
        </p:nvSpPr>
        <p:spPr>
          <a:xfrm>
            <a:off x="7740000" y="3780000"/>
            <a:ext cx="1253160" cy="533160"/>
          </a:xfrm>
          <a:prstGeom prst="roundRect">
            <a:avLst>
              <a:gd name="adj" fmla="val 16667"/>
            </a:avLst>
          </a:prstGeom>
          <a:solidFill>
            <a:srgbClr val="f5e4ad"/>
          </a:solidFill>
          <a:ln w="0">
            <a:solidFill>
              <a:srgbClr val="203864"/>
            </a:solidFill>
          </a:ln>
        </p:spPr>
        <p:style>
          <a:lnRef idx="0"/>
          <a:fillRef idx="0"/>
          <a:effectRef idx="0"/>
          <a:fontRef idx="minor"/>
        </p:style>
        <p:txBody>
          <a:bodyPr lIns="90000" rIns="90000" tIns="45000" bIns="45000" anchor="ctr">
            <a:noAutofit/>
          </a:bodyPr>
          <a:p>
            <a:pPr algn="ctr">
              <a:lnSpc>
                <a:spcPct val="100000"/>
              </a:lnSpc>
            </a:pPr>
            <a:r>
              <a:rPr b="0" lang="fr-FR" sz="3200" spc="-1" strike="noStrike">
                <a:solidFill>
                  <a:srgbClr val="000000"/>
                </a:solidFill>
                <a:latin typeface="Arial"/>
                <a:ea typeface="DejaVu Sans"/>
              </a:rPr>
              <a:t>CM1</a:t>
            </a:r>
            <a:endParaRPr b="0" lang="fr-FR" sz="3200" spc="-1" strike="noStrike">
              <a:latin typeface="Arial"/>
            </a:endParaRPr>
          </a:p>
        </p:txBody>
      </p:sp>
      <p:sp>
        <p:nvSpPr>
          <p:cNvPr id="150" name="Titre 13"/>
          <p:cNvSpPr/>
          <p:nvPr/>
        </p:nvSpPr>
        <p:spPr>
          <a:xfrm>
            <a:off x="900000" y="1080000"/>
            <a:ext cx="7378920" cy="215892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6 052 – 4 018 – 4 292 – 6 475 –</a:t>
            </a:r>
            <a:endParaRPr b="0" lang="fr-FR" sz="4000" spc="-1" strike="noStrike">
              <a:latin typeface="Arial"/>
            </a:endParaRPr>
          </a:p>
          <a:p>
            <a:pPr>
              <a:lnSpc>
                <a:spcPct val="100000"/>
              </a:lnSpc>
            </a:pPr>
            <a:endParaRPr b="0" lang="fr-FR" sz="4000" spc="-1" strike="noStrike">
              <a:latin typeface="Arial"/>
            </a:endParaRPr>
          </a:p>
          <a:p>
            <a:pPr>
              <a:lnSpc>
                <a:spcPct val="100000"/>
              </a:lnSpc>
            </a:pPr>
            <a:r>
              <a:rPr b="0" lang="fr-FR" sz="4000" spc="-1" strike="noStrike">
                <a:solidFill>
                  <a:srgbClr val="000000"/>
                </a:solidFill>
                <a:latin typeface="Calibri"/>
                <a:ea typeface="DejaVu Sans"/>
              </a:rPr>
              <a:t>               </a:t>
            </a:r>
            <a:r>
              <a:rPr b="0" lang="fr-FR" sz="4000" spc="-1" strike="noStrike">
                <a:solidFill>
                  <a:srgbClr val="000000"/>
                </a:solidFill>
                <a:latin typeface="Calibri"/>
                <a:ea typeface="DejaVu Sans"/>
              </a:rPr>
              <a:t>8 400 – 6 715</a:t>
            </a:r>
            <a:endParaRPr b="0" lang="fr-FR" sz="4000" spc="-1" strike="noStrike">
              <a:latin typeface="Arial"/>
            </a:endParaRPr>
          </a:p>
        </p:txBody>
      </p:sp>
      <p:sp>
        <p:nvSpPr>
          <p:cNvPr id="151" name="PlaceHolder 22"/>
          <p:cNvSpPr/>
          <p:nvPr/>
        </p:nvSpPr>
        <p:spPr>
          <a:xfrm>
            <a:off x="360000" y="360000"/>
            <a:ext cx="7708680" cy="538920"/>
          </a:xfrm>
          <a:prstGeom prst="rect">
            <a:avLst/>
          </a:prstGeom>
          <a:noFill/>
          <a:ln w="0">
            <a:noFill/>
          </a:ln>
        </p:spPr>
        <p:style>
          <a:lnRef idx="0"/>
          <a:fillRef idx="0"/>
          <a:effectRef idx="0"/>
          <a:fontRef idx="minor"/>
        </p:style>
        <p:txBody>
          <a:bodyPr lIns="90000" rIns="90000" tIns="45000" bIns="45000" anchor="ctr">
            <a:normAutofit fontScale="73000"/>
          </a:bodyPr>
          <a:p>
            <a:pPr>
              <a:lnSpc>
                <a:spcPct val="90000"/>
              </a:lnSpc>
              <a:tabLst>
                <a:tab algn="l" pos="0"/>
              </a:tabLst>
            </a:pPr>
            <a:r>
              <a:rPr b="0" lang="fr-FR" sz="3600" spc="-1" strike="noStrike">
                <a:solidFill>
                  <a:srgbClr val="000000"/>
                </a:solidFill>
                <a:latin typeface="Calibri"/>
                <a:ea typeface="DejaVu Sans"/>
              </a:rPr>
              <a:t>Range les nombres suivants dans l’ordre décroissant.</a:t>
            </a:r>
            <a:endParaRPr b="0" lang="fr-FR" sz="3600" spc="-1" strike="noStrike">
              <a:latin typeface="Arial"/>
            </a:endParaRPr>
          </a:p>
        </p:txBody>
      </p:sp>
      <p:sp>
        <p:nvSpPr>
          <p:cNvPr id="152" name="Titre 14"/>
          <p:cNvSpPr/>
          <p:nvPr/>
        </p:nvSpPr>
        <p:spPr>
          <a:xfrm>
            <a:off x="2520000" y="4320000"/>
            <a:ext cx="3240000" cy="720000"/>
          </a:xfrm>
          <a:prstGeom prst="rect">
            <a:avLst/>
          </a:prstGeom>
          <a:noFill/>
          <a:ln w="0">
            <a:noFill/>
          </a:ln>
        </p:spPr>
        <p:style>
          <a:lnRef idx="0"/>
          <a:fillRef idx="0"/>
          <a:effectRef idx="0"/>
          <a:fontRef idx="minor"/>
        </p:style>
        <p:txBody>
          <a:bodyPr lIns="90000" rIns="90000" tIns="45000" bIns="45000" anchor="ctr">
            <a:normAutofit/>
          </a:bodyPr>
          <a:p>
            <a:pPr>
              <a:lnSpc>
                <a:spcPct val="100000"/>
              </a:lnSpc>
            </a:pPr>
            <a:r>
              <a:rPr b="0" lang="fr-FR" sz="4000" spc="-1" strike="noStrike">
                <a:solidFill>
                  <a:srgbClr val="000000"/>
                </a:solidFill>
                <a:latin typeface="Calibri"/>
                <a:ea typeface="DejaVu Sans"/>
              </a:rPr>
              <a:t>11,73 … 11,8</a:t>
            </a:r>
            <a:endParaRPr b="0" lang="fr-FR" sz="4000" spc="-1" strike="noStrike">
              <a:latin typeface="Arial"/>
            </a:endParaRPr>
          </a:p>
        </p:txBody>
      </p:sp>
      <p:sp>
        <p:nvSpPr>
          <p:cNvPr id="153" name="PlaceHolder 24"/>
          <p:cNvSpPr/>
          <p:nvPr/>
        </p:nvSpPr>
        <p:spPr>
          <a:xfrm>
            <a:off x="202680" y="3780000"/>
            <a:ext cx="4297320" cy="534240"/>
          </a:xfrm>
          <a:prstGeom prst="rect">
            <a:avLst/>
          </a:prstGeom>
          <a:noFill/>
          <a:ln w="0">
            <a:noFill/>
          </a:ln>
        </p:spPr>
        <p:style>
          <a:lnRef idx="0"/>
          <a:fillRef idx="0"/>
          <a:effectRef idx="0"/>
          <a:fontRef idx="minor"/>
        </p:style>
        <p:txBody>
          <a:bodyPr lIns="90000" rIns="90000" tIns="45000" bIns="45000" anchor="ctr">
            <a:normAutofit fontScale="90000"/>
          </a:bodyPr>
          <a:p>
            <a:pPr>
              <a:lnSpc>
                <a:spcPct val="90000"/>
              </a:lnSpc>
              <a:tabLst>
                <a:tab algn="l" pos="0"/>
              </a:tabLst>
            </a:pPr>
            <a:r>
              <a:rPr b="0" lang="fr-FR" sz="3600" spc="-1" strike="noStrike">
                <a:latin typeface="Calibri"/>
                <a:ea typeface="DejaVu Sans"/>
              </a:rPr>
              <a:t>Recopie et compare.</a:t>
            </a:r>
            <a:endParaRPr b="0" lang="fr-FR" sz="3600" spc="-1" strike="noStrike">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Office Theme 2013 - 2022</Template>
  <TotalTime>563</TotalTime>
  <Application>LibreOffice/7.4.1.2$Windows_X86_64 LibreOffice_project/3c58a8f3a960df8bc8fd77b461821e42c061c5f0</Application>
  <AppVersion>15.0000</AppVersion>
  <Words>101</Words>
  <Paragraphs>61</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2023-02-07T14:55:57Z</dcterms:created>
  <dc:creator>MHM</dc:creator>
  <dc:description/>
  <dc:language>fr-FR</dc:language>
  <cp:lastModifiedBy/>
  <dcterms:modified xsi:type="dcterms:W3CDTF">2026-04-05T21:05:40Z</dcterms:modified>
  <cp:revision>109</cp:revision>
  <dc:subject/>
  <dc:title>Présentation PowerPoint</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Affichage à l'écran (4:3)</vt:lpwstr>
  </property>
  <property fmtid="{D5CDD505-2E9C-101B-9397-08002B2CF9AE}" pid="3" name="Slides">
    <vt:i4>11</vt:i4>
  </property>
</Properties>
</file>